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35"/>
  </p:notesMasterIdLst>
  <p:sldIdLst>
    <p:sldId id="256" r:id="rId3"/>
    <p:sldId id="281" r:id="rId4"/>
    <p:sldId id="258" r:id="rId5"/>
    <p:sldId id="309" r:id="rId6"/>
    <p:sldId id="259" r:id="rId7"/>
    <p:sldId id="310" r:id="rId8"/>
    <p:sldId id="271" r:id="rId9"/>
    <p:sldId id="325" r:id="rId10"/>
    <p:sldId id="311" r:id="rId11"/>
    <p:sldId id="320" r:id="rId12"/>
    <p:sldId id="319" r:id="rId13"/>
    <p:sldId id="296" r:id="rId14"/>
    <p:sldId id="303" r:id="rId15"/>
    <p:sldId id="304" r:id="rId16"/>
    <p:sldId id="322" r:id="rId17"/>
    <p:sldId id="297" r:id="rId18"/>
    <p:sldId id="336" r:id="rId19"/>
    <p:sldId id="333" r:id="rId20"/>
    <p:sldId id="337" r:id="rId21"/>
    <p:sldId id="324" r:id="rId22"/>
    <p:sldId id="329" r:id="rId23"/>
    <p:sldId id="326" r:id="rId24"/>
    <p:sldId id="328" r:id="rId25"/>
    <p:sldId id="332" r:id="rId26"/>
    <p:sldId id="334" r:id="rId27"/>
    <p:sldId id="312" r:id="rId28"/>
    <p:sldId id="341" r:id="rId29"/>
    <p:sldId id="307" r:id="rId30"/>
    <p:sldId id="323" r:id="rId31"/>
    <p:sldId id="314" r:id="rId32"/>
    <p:sldId id="340" r:id="rId33"/>
    <p:sldId id="318" r:id="rId34"/>
  </p:sldIdLst>
  <p:sldSz cx="9144000" cy="5143500" type="screen16x9"/>
  <p:notesSz cx="6858000" cy="9144000"/>
  <p:embeddedFontLst>
    <p:embeddedFont>
      <p:font typeface="Aptos Narrow" panose="020B0004020202020204" pitchFamily="34" charset="0"/>
      <p:regular r:id="rId36"/>
      <p:bold r:id="rId37"/>
      <p:italic r:id="rId38"/>
      <p:boldItalic r:id="rId39"/>
    </p:embeddedFont>
    <p:embeddedFont>
      <p:font typeface="Epilogue" panose="020B0604020202020204" charset="0"/>
      <p:regular r:id="rId40"/>
      <p:bold r:id="rId41"/>
      <p:italic r:id="rId42"/>
      <p:boldItalic r:id="rId43"/>
    </p:embeddedFont>
    <p:embeddedFont>
      <p:font typeface="Lexend Deca" panose="020B0604020202020204" charset="0"/>
      <p:regular r:id="rId44"/>
      <p:bold r:id="rId45"/>
    </p:embeddedFont>
    <p:embeddedFont>
      <p:font typeface="Nunito Light" pitchFamily="2" charset="0"/>
      <p:regular r:id="rId46"/>
    </p:embeddedFont>
    <p:embeddedFont>
      <p:font typeface="Proxima Nova" panose="020B0604020202020204" charset="0"/>
      <p:regular r:id="rId47"/>
      <p:bold r:id="rId48"/>
      <p:italic r:id="rId49"/>
      <p:boldItalic r:id="rId50"/>
    </p:embeddedFont>
    <p:embeddedFont>
      <p:font typeface="Proxima Nova Semibold" panose="020B0604020202020204" charset="0"/>
      <p:regular r:id="rId51"/>
      <p:bold r:id="rId52"/>
      <p:boldItalic r:id="rId53"/>
    </p:embeddedFont>
    <p:embeddedFont>
      <p:font typeface="PT Sans" panose="020B0503020203020204" pitchFamily="34"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E26A30-5FB9-4103-9A49-5C05F5BE624E}">
  <a:tblStyle styleId="{65E26A30-5FB9-4103-9A49-5C05F5BE62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C8A2B38-E0DB-4C54-AC49-B8C10EEABF7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94EEF-9B06-4101-A86B-20785BC08C15}"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88E30B9A-0CA5-4C12-A158-ED8EBE29A0FA}">
      <dgm:prSet phldrT="[Text]" phldr="0"/>
      <dgm:spPr/>
      <dgm:t>
        <a:bodyPr/>
        <a:lstStyle/>
        <a:p>
          <a:pPr rtl="0"/>
          <a:r>
            <a:rPr lang="en-US">
              <a:latin typeface="Arial"/>
            </a:rPr>
            <a:t> Project</a:t>
          </a:r>
          <a:endParaRPr lang="en-US"/>
        </a:p>
      </dgm:t>
    </dgm:pt>
    <dgm:pt modelId="{710698A1-F23F-4401-A463-840E4858CBA7}" type="parTrans" cxnId="{2A13A1E8-ADC9-43D9-BFBB-8131FF30F806}">
      <dgm:prSet/>
      <dgm:spPr/>
      <dgm:t>
        <a:bodyPr/>
        <a:lstStyle/>
        <a:p>
          <a:endParaRPr lang="en-US"/>
        </a:p>
      </dgm:t>
    </dgm:pt>
    <dgm:pt modelId="{C3F6E251-8C4A-4BCC-BC47-1732F8ADF084}" type="sibTrans" cxnId="{2A13A1E8-ADC9-43D9-BFBB-8131FF30F806}">
      <dgm:prSet/>
      <dgm:spPr/>
      <dgm:t>
        <a:bodyPr/>
        <a:lstStyle/>
        <a:p>
          <a:endParaRPr lang="en-US"/>
        </a:p>
      </dgm:t>
    </dgm:pt>
    <dgm:pt modelId="{41CB7A1F-AD04-46AE-A7C3-3D9516CDD369}">
      <dgm:prSet phldrT="[Text]" phldr="0"/>
      <dgm:spPr/>
      <dgm:t>
        <a:bodyPr/>
        <a:lstStyle/>
        <a:p>
          <a:pPr rtl="0"/>
          <a:r>
            <a:rPr lang="en-US">
              <a:latin typeface="Arial"/>
            </a:rPr>
            <a:t> </a:t>
          </a:r>
          <a:r>
            <a:rPr lang="en-US" b="1">
              <a:latin typeface="Arial"/>
            </a:rPr>
            <a:t>Name</a:t>
          </a:r>
          <a:r>
            <a:rPr lang="en-US">
              <a:latin typeface="Arial"/>
            </a:rPr>
            <a:t>: </a:t>
          </a:r>
          <a:r>
            <a:rPr lang="en"/>
            <a:t>Ivanpah Solar Electric Generating System</a:t>
          </a:r>
          <a:endParaRPr lang="en-US"/>
        </a:p>
      </dgm:t>
    </dgm:pt>
    <dgm:pt modelId="{6A88F59F-6A7F-4E33-B9BE-874EDBDC3573}" type="parTrans" cxnId="{374DCF7A-A46E-4F91-8A2A-1961C998ABB0}">
      <dgm:prSet/>
      <dgm:spPr/>
      <dgm:t>
        <a:bodyPr/>
        <a:lstStyle/>
        <a:p>
          <a:endParaRPr lang="en-US"/>
        </a:p>
      </dgm:t>
    </dgm:pt>
    <dgm:pt modelId="{4CEF520F-2517-4935-BF86-3C85CD7B5579}" type="sibTrans" cxnId="{374DCF7A-A46E-4F91-8A2A-1961C998ABB0}">
      <dgm:prSet/>
      <dgm:spPr/>
      <dgm:t>
        <a:bodyPr/>
        <a:lstStyle/>
        <a:p>
          <a:endParaRPr lang="en-US"/>
        </a:p>
      </dgm:t>
    </dgm:pt>
    <dgm:pt modelId="{F7BEB40B-CB9C-49E5-8116-81E79D995466}">
      <dgm:prSet phldr="0"/>
      <dgm:spPr/>
      <dgm:t>
        <a:bodyPr/>
        <a:lstStyle/>
        <a:p>
          <a:pPr rtl="0"/>
          <a:r>
            <a:rPr lang="en-US">
              <a:latin typeface="Arial"/>
            </a:rPr>
            <a:t> </a:t>
          </a:r>
          <a:r>
            <a:rPr lang="en-US" b="1">
              <a:latin typeface="Arial"/>
            </a:rPr>
            <a:t>Developer</a:t>
          </a:r>
          <a:r>
            <a:rPr lang="en-US">
              <a:latin typeface="Arial"/>
            </a:rPr>
            <a:t>: BrightSource Energy</a:t>
          </a:r>
          <a:endParaRPr lang="en-US"/>
        </a:p>
      </dgm:t>
    </dgm:pt>
    <dgm:pt modelId="{93C0D767-7E60-464F-851F-D349ABE06F85}" type="parTrans" cxnId="{A16E841D-3610-477B-9B1D-A7E0A0C6A970}">
      <dgm:prSet/>
      <dgm:spPr/>
      <dgm:t>
        <a:bodyPr/>
        <a:lstStyle/>
        <a:p>
          <a:endParaRPr lang="en-US"/>
        </a:p>
      </dgm:t>
    </dgm:pt>
    <dgm:pt modelId="{714EBAE6-7B8A-4FBE-9047-C0C734C1760A}" type="sibTrans" cxnId="{A16E841D-3610-477B-9B1D-A7E0A0C6A970}">
      <dgm:prSet/>
      <dgm:spPr/>
      <dgm:t>
        <a:bodyPr/>
        <a:lstStyle/>
        <a:p>
          <a:endParaRPr lang="en-US"/>
        </a:p>
      </dgm:t>
    </dgm:pt>
    <dgm:pt modelId="{E1BCF699-F26D-4D13-A52F-978E54ED3B60}">
      <dgm:prSet phldr="0"/>
      <dgm:spPr/>
      <dgm:t>
        <a:bodyPr/>
        <a:lstStyle/>
        <a:p>
          <a:pPr algn="l" rtl="0"/>
          <a:r>
            <a:rPr lang="en" b="0">
              <a:latin typeface="Arial"/>
            </a:rPr>
            <a:t>Location &amp; Area</a:t>
          </a:r>
        </a:p>
      </dgm:t>
    </dgm:pt>
    <dgm:pt modelId="{37B71CD8-8BCC-41AE-A659-B25A25E9C4E5}" type="parTrans" cxnId="{BF512D1F-878C-433F-BB00-01FB22491B7D}">
      <dgm:prSet/>
      <dgm:spPr/>
      <dgm:t>
        <a:bodyPr/>
        <a:lstStyle/>
        <a:p>
          <a:endParaRPr lang="en-US"/>
        </a:p>
      </dgm:t>
    </dgm:pt>
    <dgm:pt modelId="{519178E3-D66B-400F-8352-44011D7DB049}" type="sibTrans" cxnId="{BF512D1F-878C-433F-BB00-01FB22491B7D}">
      <dgm:prSet/>
      <dgm:spPr/>
      <dgm:t>
        <a:bodyPr/>
        <a:lstStyle/>
        <a:p>
          <a:endParaRPr lang="en-US"/>
        </a:p>
      </dgm:t>
    </dgm:pt>
    <dgm:pt modelId="{A1B0B923-1494-4DE4-B903-48154D38B892}">
      <dgm:prSet phldr="0"/>
      <dgm:spPr/>
      <dgm:t>
        <a:bodyPr/>
        <a:lstStyle/>
        <a:p>
          <a:pPr algn="l" rtl="0"/>
          <a:r>
            <a:rPr lang="en" b="0">
              <a:latin typeface="Arial"/>
            </a:rPr>
            <a:t>Project Budget</a:t>
          </a:r>
          <a:r>
            <a:rPr lang="en">
              <a:latin typeface="Arial"/>
            </a:rPr>
            <a:t>: </a:t>
          </a:r>
        </a:p>
      </dgm:t>
    </dgm:pt>
    <dgm:pt modelId="{9D2B9910-1F60-4DB5-8EE2-D1A9A3A9502B}" type="parTrans" cxnId="{DB0ED02D-C885-4F55-A7E3-26C5620CBD85}">
      <dgm:prSet/>
      <dgm:spPr/>
      <dgm:t>
        <a:bodyPr/>
        <a:lstStyle/>
        <a:p>
          <a:endParaRPr lang="en-US"/>
        </a:p>
      </dgm:t>
    </dgm:pt>
    <dgm:pt modelId="{7D7076CB-AEB2-4623-93E3-D2E097709B3F}" type="sibTrans" cxnId="{DB0ED02D-C885-4F55-A7E3-26C5620CBD85}">
      <dgm:prSet/>
      <dgm:spPr/>
      <dgm:t>
        <a:bodyPr/>
        <a:lstStyle/>
        <a:p>
          <a:endParaRPr lang="en-US"/>
        </a:p>
      </dgm:t>
    </dgm:pt>
    <dgm:pt modelId="{EBFE670B-451F-45DC-AA2B-9C83DF677351}">
      <dgm:prSet phldr="0"/>
      <dgm:spPr/>
      <dgm:t>
        <a:bodyPr/>
        <a:lstStyle/>
        <a:p>
          <a:pPr algn="l" rtl="0"/>
          <a:r>
            <a:rPr lang="en" b="0">
              <a:latin typeface="Arial"/>
            </a:rPr>
            <a:t>Timeline</a:t>
          </a:r>
          <a:r>
            <a:rPr lang="en">
              <a:latin typeface="Arial"/>
            </a:rPr>
            <a:t>:  </a:t>
          </a:r>
          <a:endParaRPr lang="en-US">
            <a:latin typeface="Arial"/>
          </a:endParaRPr>
        </a:p>
      </dgm:t>
    </dgm:pt>
    <dgm:pt modelId="{4B9290C4-7649-4BC7-A6F9-F957EC5214E2}" type="parTrans" cxnId="{5638F381-5E04-4882-914D-A771D1F224B8}">
      <dgm:prSet/>
      <dgm:spPr/>
      <dgm:t>
        <a:bodyPr/>
        <a:lstStyle/>
        <a:p>
          <a:endParaRPr lang="en-US"/>
        </a:p>
      </dgm:t>
    </dgm:pt>
    <dgm:pt modelId="{310DEC33-3282-4122-A99E-98370B9B136A}" type="sibTrans" cxnId="{5638F381-5E04-4882-914D-A771D1F224B8}">
      <dgm:prSet/>
      <dgm:spPr/>
      <dgm:t>
        <a:bodyPr/>
        <a:lstStyle/>
        <a:p>
          <a:endParaRPr lang="en-US"/>
        </a:p>
      </dgm:t>
    </dgm:pt>
    <dgm:pt modelId="{BB868107-0153-46C4-83D9-06DE230CB3A3}">
      <dgm:prSet phldr="0"/>
      <dgm:spPr/>
      <dgm:t>
        <a:bodyPr/>
        <a:lstStyle/>
        <a:p>
          <a:pPr algn="l" rtl="0"/>
          <a:r>
            <a:rPr lang="en" b="0">
              <a:latin typeface="Arial"/>
            </a:rPr>
            <a:t>Capacity</a:t>
          </a:r>
          <a:endParaRPr lang="en-US" b="0">
            <a:latin typeface="Arial"/>
          </a:endParaRPr>
        </a:p>
      </dgm:t>
    </dgm:pt>
    <dgm:pt modelId="{473C66A4-0803-4454-8C61-0D4AD19B17F4}" type="parTrans" cxnId="{A6D659AF-E362-4D4B-B934-C1B1D4E40697}">
      <dgm:prSet/>
      <dgm:spPr/>
      <dgm:t>
        <a:bodyPr/>
        <a:lstStyle/>
        <a:p>
          <a:endParaRPr lang="en-US"/>
        </a:p>
      </dgm:t>
    </dgm:pt>
    <dgm:pt modelId="{16B35EB0-FC59-4EB7-9410-0A49F158DC2F}" type="sibTrans" cxnId="{A6D659AF-E362-4D4B-B934-C1B1D4E40697}">
      <dgm:prSet/>
      <dgm:spPr/>
      <dgm:t>
        <a:bodyPr/>
        <a:lstStyle/>
        <a:p>
          <a:endParaRPr lang="en-US"/>
        </a:p>
      </dgm:t>
    </dgm:pt>
    <dgm:pt modelId="{D1967570-6C8F-4883-9C2F-F12ABD71666C}">
      <dgm:prSet phldr="0"/>
      <dgm:spPr/>
      <dgm:t>
        <a:bodyPr/>
        <a:lstStyle/>
        <a:p>
          <a:pPr rtl="0"/>
          <a:r>
            <a:rPr lang="en" b="0">
              <a:latin typeface="Arial"/>
            </a:rPr>
            <a:t> Mojave Desert, California</a:t>
          </a:r>
          <a:endParaRPr lang="en-US" b="0">
            <a:latin typeface="Arial"/>
          </a:endParaRPr>
        </a:p>
      </dgm:t>
    </dgm:pt>
    <dgm:pt modelId="{93BBDE96-EEAE-4FAE-9008-C98BBFBDD083}" type="parTrans" cxnId="{3D26AD02-96BB-4D11-8F5A-5A6B2A1C0BDF}">
      <dgm:prSet/>
      <dgm:spPr/>
      <dgm:t>
        <a:bodyPr/>
        <a:lstStyle/>
        <a:p>
          <a:endParaRPr lang="en-US"/>
        </a:p>
      </dgm:t>
    </dgm:pt>
    <dgm:pt modelId="{7C0DB25D-4CE9-4FD9-ADB1-180926BBACA4}" type="sibTrans" cxnId="{3D26AD02-96BB-4D11-8F5A-5A6B2A1C0BDF}">
      <dgm:prSet/>
      <dgm:spPr/>
      <dgm:t>
        <a:bodyPr/>
        <a:lstStyle/>
        <a:p>
          <a:endParaRPr lang="en-US"/>
        </a:p>
      </dgm:t>
    </dgm:pt>
    <dgm:pt modelId="{82502FED-C385-4CE1-9CF6-D2EF119326F7}">
      <dgm:prSet phldr="0"/>
      <dgm:spPr/>
      <dgm:t>
        <a:bodyPr/>
        <a:lstStyle/>
        <a:p>
          <a:pPr rtl="0"/>
          <a:r>
            <a:rPr lang="en" b="1">
              <a:latin typeface="Arial"/>
            </a:rPr>
            <a:t> Area</a:t>
          </a:r>
          <a:r>
            <a:rPr lang="en">
              <a:latin typeface="Arial"/>
            </a:rPr>
            <a:t>: 3,600 acres</a:t>
          </a:r>
          <a:endParaRPr lang="en-US"/>
        </a:p>
      </dgm:t>
    </dgm:pt>
    <dgm:pt modelId="{38CF7E27-4607-4B1C-8FCA-959F817AFA92}" type="parTrans" cxnId="{535655F7-16F8-46F8-B7F0-0DB9F34AF990}">
      <dgm:prSet/>
      <dgm:spPr/>
      <dgm:t>
        <a:bodyPr/>
        <a:lstStyle/>
        <a:p>
          <a:endParaRPr lang="en-US"/>
        </a:p>
      </dgm:t>
    </dgm:pt>
    <dgm:pt modelId="{223E3010-8983-45AF-8913-25A32DF3C6C1}" type="sibTrans" cxnId="{535655F7-16F8-46F8-B7F0-0DB9F34AF990}">
      <dgm:prSet/>
      <dgm:spPr/>
      <dgm:t>
        <a:bodyPr/>
        <a:lstStyle/>
        <a:p>
          <a:endParaRPr lang="en-US"/>
        </a:p>
      </dgm:t>
    </dgm:pt>
    <dgm:pt modelId="{69F5234A-7B11-40E9-AB17-14E1F9D91BE1}">
      <dgm:prSet phldr="0"/>
      <dgm:spPr/>
      <dgm:t>
        <a:bodyPr/>
        <a:lstStyle/>
        <a:p>
          <a:pPr rtl="0"/>
          <a:r>
            <a:rPr lang="en">
              <a:latin typeface="Arial"/>
            </a:rPr>
            <a:t> $2.2 billion with $1.6bn loan from DOE(Department of Energy)</a:t>
          </a:r>
          <a:endParaRPr lang="en-US"/>
        </a:p>
      </dgm:t>
    </dgm:pt>
    <dgm:pt modelId="{5B70247E-6A6D-48AD-8E95-57B86176990B}" type="parTrans" cxnId="{C08AF392-8CA1-4605-AFB8-DF2BDF40D6B0}">
      <dgm:prSet/>
      <dgm:spPr/>
      <dgm:t>
        <a:bodyPr/>
        <a:lstStyle/>
        <a:p>
          <a:endParaRPr lang="en-US"/>
        </a:p>
      </dgm:t>
    </dgm:pt>
    <dgm:pt modelId="{A6823B73-BBFA-4A6C-8EB7-82A506BC2DEF}" type="sibTrans" cxnId="{C08AF392-8CA1-4605-AFB8-DF2BDF40D6B0}">
      <dgm:prSet/>
      <dgm:spPr/>
      <dgm:t>
        <a:bodyPr/>
        <a:lstStyle/>
        <a:p>
          <a:endParaRPr lang="en-US"/>
        </a:p>
      </dgm:t>
    </dgm:pt>
    <dgm:pt modelId="{AF7917D3-2F48-42BB-8F1A-7A916FA6CA59}">
      <dgm:prSet phldr="0"/>
      <dgm:spPr/>
      <dgm:t>
        <a:bodyPr/>
        <a:lstStyle/>
        <a:p>
          <a:pPr rtl="0"/>
          <a:r>
            <a:rPr lang="en" b="1" dirty="0">
              <a:latin typeface="Arial"/>
            </a:rPr>
            <a:t> Start </a:t>
          </a:r>
          <a:r>
            <a:rPr lang="en" dirty="0">
              <a:latin typeface="Arial"/>
            </a:rPr>
            <a:t>: 2024</a:t>
          </a:r>
          <a:endParaRPr lang="en-US" dirty="0">
            <a:latin typeface="Arial"/>
          </a:endParaRPr>
        </a:p>
      </dgm:t>
    </dgm:pt>
    <dgm:pt modelId="{36DCCC1D-B1DE-4005-A654-4F624E8518D6}" type="parTrans" cxnId="{DA85EF75-BE4B-45B8-9493-B0CD8304C923}">
      <dgm:prSet/>
      <dgm:spPr/>
      <dgm:t>
        <a:bodyPr/>
        <a:lstStyle/>
        <a:p>
          <a:endParaRPr lang="en-US"/>
        </a:p>
      </dgm:t>
    </dgm:pt>
    <dgm:pt modelId="{6967C4A4-1119-4624-B18D-6685E3E1621B}" type="sibTrans" cxnId="{DA85EF75-BE4B-45B8-9493-B0CD8304C923}">
      <dgm:prSet/>
      <dgm:spPr/>
      <dgm:t>
        <a:bodyPr/>
        <a:lstStyle/>
        <a:p>
          <a:endParaRPr lang="en-US"/>
        </a:p>
      </dgm:t>
    </dgm:pt>
    <dgm:pt modelId="{B320A860-C403-45C6-A14F-B0EE7369296B}">
      <dgm:prSet phldr="0"/>
      <dgm:spPr/>
      <dgm:t>
        <a:bodyPr/>
        <a:lstStyle/>
        <a:p>
          <a:pPr algn="l" rtl="0"/>
          <a:r>
            <a:rPr lang="en">
              <a:latin typeface="Arial"/>
            </a:rPr>
            <a:t> </a:t>
          </a:r>
          <a:r>
            <a:rPr lang="en" b="1">
              <a:latin typeface="Arial"/>
            </a:rPr>
            <a:t>Total</a:t>
          </a:r>
          <a:r>
            <a:rPr lang="en">
              <a:latin typeface="Arial"/>
            </a:rPr>
            <a:t>:  392 MW </a:t>
          </a:r>
          <a:endParaRPr lang="en-US">
            <a:latin typeface="Arial"/>
          </a:endParaRPr>
        </a:p>
      </dgm:t>
    </dgm:pt>
    <dgm:pt modelId="{A608C037-022A-4C3F-8554-F4617CBA08B7}" type="parTrans" cxnId="{E4388A21-5C21-4675-B6A5-372D1F26BC30}">
      <dgm:prSet/>
      <dgm:spPr/>
      <dgm:t>
        <a:bodyPr/>
        <a:lstStyle/>
        <a:p>
          <a:endParaRPr lang="en-US"/>
        </a:p>
      </dgm:t>
    </dgm:pt>
    <dgm:pt modelId="{3600212B-FDE5-4BC8-8541-E70C04F7E04D}" type="sibTrans" cxnId="{E4388A21-5C21-4675-B6A5-372D1F26BC30}">
      <dgm:prSet/>
      <dgm:spPr/>
      <dgm:t>
        <a:bodyPr/>
        <a:lstStyle/>
        <a:p>
          <a:endParaRPr lang="en-US"/>
        </a:p>
      </dgm:t>
    </dgm:pt>
    <dgm:pt modelId="{4D53E78F-FAA2-446B-BC0B-30B21B9B25DE}">
      <dgm:prSet phldr="0"/>
      <dgm:spPr/>
      <dgm:t>
        <a:bodyPr/>
        <a:lstStyle/>
        <a:p>
          <a:pPr rtl="0"/>
          <a:r>
            <a:rPr lang="en">
              <a:latin typeface="Arial"/>
            </a:rPr>
            <a:t> </a:t>
          </a:r>
          <a:r>
            <a:rPr lang="en" b="1">
              <a:latin typeface="Arial"/>
            </a:rPr>
            <a:t>Plant 1</a:t>
          </a:r>
          <a:r>
            <a:rPr lang="en">
              <a:latin typeface="Arial"/>
            </a:rPr>
            <a:t>: 126 MW</a:t>
          </a:r>
          <a:endParaRPr lang="en-US">
            <a:latin typeface="Arial"/>
          </a:endParaRPr>
        </a:p>
      </dgm:t>
    </dgm:pt>
    <dgm:pt modelId="{FC75AEF6-7AF1-4831-8430-27C62301864C}" type="parTrans" cxnId="{850D871B-AEB5-45B2-B1F4-1BD2D1F76DE9}">
      <dgm:prSet/>
      <dgm:spPr/>
      <dgm:t>
        <a:bodyPr/>
        <a:lstStyle/>
        <a:p>
          <a:endParaRPr lang="en-US"/>
        </a:p>
      </dgm:t>
    </dgm:pt>
    <dgm:pt modelId="{403FAE29-4B76-4011-922E-1A94D151288E}" type="sibTrans" cxnId="{850D871B-AEB5-45B2-B1F4-1BD2D1F76DE9}">
      <dgm:prSet/>
      <dgm:spPr/>
      <dgm:t>
        <a:bodyPr/>
        <a:lstStyle/>
        <a:p>
          <a:endParaRPr lang="en-US"/>
        </a:p>
      </dgm:t>
    </dgm:pt>
    <dgm:pt modelId="{C870E56D-49E8-4060-83A2-0680DA0F73A3}">
      <dgm:prSet phldr="0"/>
      <dgm:spPr/>
      <dgm:t>
        <a:bodyPr/>
        <a:lstStyle/>
        <a:p>
          <a:pPr rtl="0"/>
          <a:r>
            <a:rPr lang="en">
              <a:latin typeface="Arial"/>
            </a:rPr>
            <a:t> </a:t>
          </a:r>
          <a:r>
            <a:rPr lang="en" b="1">
              <a:latin typeface="Arial"/>
            </a:rPr>
            <a:t>Plant 2 &amp; 3</a:t>
          </a:r>
          <a:r>
            <a:rPr lang="en">
              <a:latin typeface="Arial"/>
            </a:rPr>
            <a:t> : 133 MW each</a:t>
          </a:r>
          <a:endParaRPr lang="en-US"/>
        </a:p>
      </dgm:t>
    </dgm:pt>
    <dgm:pt modelId="{40F92050-9C47-4527-8F91-85F3FE5C2AE7}" type="parTrans" cxnId="{ED1F4AF3-11AF-479F-A999-55D037CEE7E3}">
      <dgm:prSet/>
      <dgm:spPr/>
      <dgm:t>
        <a:bodyPr/>
        <a:lstStyle/>
        <a:p>
          <a:endParaRPr lang="en-US"/>
        </a:p>
      </dgm:t>
    </dgm:pt>
    <dgm:pt modelId="{6D34CAA3-CD55-423E-89D3-D22DBA04BCC6}" type="sibTrans" cxnId="{ED1F4AF3-11AF-479F-A999-55D037CEE7E3}">
      <dgm:prSet/>
      <dgm:spPr/>
      <dgm:t>
        <a:bodyPr/>
        <a:lstStyle/>
        <a:p>
          <a:endParaRPr lang="en-US"/>
        </a:p>
      </dgm:t>
    </dgm:pt>
    <dgm:pt modelId="{C7428093-4D66-4FD9-8A47-7D3B8B5C5059}">
      <dgm:prSet phldr="0"/>
      <dgm:spPr/>
      <dgm:t>
        <a:bodyPr/>
        <a:lstStyle/>
        <a:p>
          <a:r>
            <a:rPr lang="en" dirty="0">
              <a:latin typeface="Arial"/>
            </a:rPr>
            <a:t> </a:t>
          </a:r>
          <a:r>
            <a:rPr lang="en" b="1" dirty="0">
              <a:latin typeface="Arial"/>
            </a:rPr>
            <a:t>Completion:</a:t>
          </a:r>
          <a:r>
            <a:rPr lang="en" dirty="0">
              <a:latin typeface="Arial"/>
            </a:rPr>
            <a:t> 2028</a:t>
          </a:r>
          <a:endParaRPr lang="en-US" dirty="0"/>
        </a:p>
      </dgm:t>
    </dgm:pt>
    <dgm:pt modelId="{DE309718-C8E8-471B-BCF8-2FADC489D6AD}" type="parTrans" cxnId="{5010236A-3ED9-42A1-BD6B-CCE430F6B28F}">
      <dgm:prSet/>
      <dgm:spPr/>
      <dgm:t>
        <a:bodyPr/>
        <a:lstStyle/>
        <a:p>
          <a:endParaRPr lang="en-US"/>
        </a:p>
      </dgm:t>
    </dgm:pt>
    <dgm:pt modelId="{795FD5E1-BC8D-4812-B6C7-849731E6F5D8}" type="sibTrans" cxnId="{5010236A-3ED9-42A1-BD6B-CCE430F6B28F}">
      <dgm:prSet/>
      <dgm:spPr/>
      <dgm:t>
        <a:bodyPr/>
        <a:lstStyle/>
        <a:p>
          <a:endParaRPr lang="en-US"/>
        </a:p>
      </dgm:t>
    </dgm:pt>
    <dgm:pt modelId="{0DF082DF-A70C-4C54-B7F6-AE3687C11BFC}" type="pres">
      <dgm:prSet presAssocID="{44494EEF-9B06-4101-A86B-20785BC08C15}" presName="Name0" presStyleCnt="0">
        <dgm:presLayoutVars>
          <dgm:dir/>
          <dgm:animLvl val="lvl"/>
          <dgm:resizeHandles val="exact"/>
        </dgm:presLayoutVars>
      </dgm:prSet>
      <dgm:spPr/>
    </dgm:pt>
    <dgm:pt modelId="{EAB97191-B877-4751-8744-96151D9CD53A}" type="pres">
      <dgm:prSet presAssocID="{88E30B9A-0CA5-4C12-A158-ED8EBE29A0FA}" presName="composite" presStyleCnt="0"/>
      <dgm:spPr/>
    </dgm:pt>
    <dgm:pt modelId="{F26C0788-1844-4FC2-9B17-1C2D602CE0DA}" type="pres">
      <dgm:prSet presAssocID="{88E30B9A-0CA5-4C12-A158-ED8EBE29A0FA}" presName="parTx" presStyleLbl="alignNode1" presStyleIdx="0" presStyleCnt="5">
        <dgm:presLayoutVars>
          <dgm:chMax val="0"/>
          <dgm:chPref val="0"/>
          <dgm:bulletEnabled val="1"/>
        </dgm:presLayoutVars>
      </dgm:prSet>
      <dgm:spPr/>
    </dgm:pt>
    <dgm:pt modelId="{2A3126AE-8702-4F93-AF9C-145753580ACB}" type="pres">
      <dgm:prSet presAssocID="{88E30B9A-0CA5-4C12-A158-ED8EBE29A0FA}" presName="desTx" presStyleLbl="alignAccFollowNode1" presStyleIdx="0" presStyleCnt="5">
        <dgm:presLayoutVars>
          <dgm:bulletEnabled val="1"/>
        </dgm:presLayoutVars>
      </dgm:prSet>
      <dgm:spPr/>
    </dgm:pt>
    <dgm:pt modelId="{3CF9AE08-F288-4CA5-962F-DFD1D62E7539}" type="pres">
      <dgm:prSet presAssocID="{C3F6E251-8C4A-4BCC-BC47-1732F8ADF084}" presName="space" presStyleCnt="0"/>
      <dgm:spPr/>
    </dgm:pt>
    <dgm:pt modelId="{AEE9388C-95A6-4289-AAEB-7D3A9B386CA5}" type="pres">
      <dgm:prSet presAssocID="{E1BCF699-F26D-4D13-A52F-978E54ED3B60}" presName="composite" presStyleCnt="0"/>
      <dgm:spPr/>
    </dgm:pt>
    <dgm:pt modelId="{DE3C576D-D2E6-4409-B5BA-A702EC83E55B}" type="pres">
      <dgm:prSet presAssocID="{E1BCF699-F26D-4D13-A52F-978E54ED3B60}" presName="parTx" presStyleLbl="alignNode1" presStyleIdx="1" presStyleCnt="5">
        <dgm:presLayoutVars>
          <dgm:chMax val="0"/>
          <dgm:chPref val="0"/>
          <dgm:bulletEnabled val="1"/>
        </dgm:presLayoutVars>
      </dgm:prSet>
      <dgm:spPr/>
    </dgm:pt>
    <dgm:pt modelId="{81FDDD93-296B-4FB1-99A5-CD3D7BF0EBC8}" type="pres">
      <dgm:prSet presAssocID="{E1BCF699-F26D-4D13-A52F-978E54ED3B60}" presName="desTx" presStyleLbl="alignAccFollowNode1" presStyleIdx="1" presStyleCnt="5">
        <dgm:presLayoutVars>
          <dgm:bulletEnabled val="1"/>
        </dgm:presLayoutVars>
      </dgm:prSet>
      <dgm:spPr/>
    </dgm:pt>
    <dgm:pt modelId="{7068E3AA-CC1F-4C2A-95CE-45FF0479D445}" type="pres">
      <dgm:prSet presAssocID="{519178E3-D66B-400F-8352-44011D7DB049}" presName="space" presStyleCnt="0"/>
      <dgm:spPr/>
    </dgm:pt>
    <dgm:pt modelId="{132E54F2-9616-4C4F-B6C0-4AA6BA8C488F}" type="pres">
      <dgm:prSet presAssocID="{A1B0B923-1494-4DE4-B903-48154D38B892}" presName="composite" presStyleCnt="0"/>
      <dgm:spPr/>
    </dgm:pt>
    <dgm:pt modelId="{EB73D07B-56B2-44EE-A9C4-36E6372009A2}" type="pres">
      <dgm:prSet presAssocID="{A1B0B923-1494-4DE4-B903-48154D38B892}" presName="parTx" presStyleLbl="alignNode1" presStyleIdx="2" presStyleCnt="5">
        <dgm:presLayoutVars>
          <dgm:chMax val="0"/>
          <dgm:chPref val="0"/>
          <dgm:bulletEnabled val="1"/>
        </dgm:presLayoutVars>
      </dgm:prSet>
      <dgm:spPr/>
    </dgm:pt>
    <dgm:pt modelId="{B22DFAA4-2EAA-4765-B31E-E408A89614D8}" type="pres">
      <dgm:prSet presAssocID="{A1B0B923-1494-4DE4-B903-48154D38B892}" presName="desTx" presStyleLbl="alignAccFollowNode1" presStyleIdx="2" presStyleCnt="5">
        <dgm:presLayoutVars>
          <dgm:bulletEnabled val="1"/>
        </dgm:presLayoutVars>
      </dgm:prSet>
      <dgm:spPr/>
    </dgm:pt>
    <dgm:pt modelId="{3AB49015-93A3-4670-B387-144C19E207E8}" type="pres">
      <dgm:prSet presAssocID="{7D7076CB-AEB2-4623-93E3-D2E097709B3F}" presName="space" presStyleCnt="0"/>
      <dgm:spPr/>
    </dgm:pt>
    <dgm:pt modelId="{815A1D3A-468D-43DB-8A2A-77D8D4525B08}" type="pres">
      <dgm:prSet presAssocID="{EBFE670B-451F-45DC-AA2B-9C83DF677351}" presName="composite" presStyleCnt="0"/>
      <dgm:spPr/>
    </dgm:pt>
    <dgm:pt modelId="{41892D74-304C-423B-BE5D-10D07C88C646}" type="pres">
      <dgm:prSet presAssocID="{EBFE670B-451F-45DC-AA2B-9C83DF677351}" presName="parTx" presStyleLbl="alignNode1" presStyleIdx="3" presStyleCnt="5">
        <dgm:presLayoutVars>
          <dgm:chMax val="0"/>
          <dgm:chPref val="0"/>
          <dgm:bulletEnabled val="1"/>
        </dgm:presLayoutVars>
      </dgm:prSet>
      <dgm:spPr/>
    </dgm:pt>
    <dgm:pt modelId="{6B7B263B-26A3-425A-AD33-F28F896EFF0C}" type="pres">
      <dgm:prSet presAssocID="{EBFE670B-451F-45DC-AA2B-9C83DF677351}" presName="desTx" presStyleLbl="alignAccFollowNode1" presStyleIdx="3" presStyleCnt="5">
        <dgm:presLayoutVars>
          <dgm:bulletEnabled val="1"/>
        </dgm:presLayoutVars>
      </dgm:prSet>
      <dgm:spPr/>
    </dgm:pt>
    <dgm:pt modelId="{65F3D334-ECCD-49A8-97BC-BBEC6669EDA8}" type="pres">
      <dgm:prSet presAssocID="{310DEC33-3282-4122-A99E-98370B9B136A}" presName="space" presStyleCnt="0"/>
      <dgm:spPr/>
    </dgm:pt>
    <dgm:pt modelId="{DF6CE254-3226-4207-BE1C-D89325F525ED}" type="pres">
      <dgm:prSet presAssocID="{BB868107-0153-46C4-83D9-06DE230CB3A3}" presName="composite" presStyleCnt="0"/>
      <dgm:spPr/>
    </dgm:pt>
    <dgm:pt modelId="{DD1BCAA7-6E34-45DA-BB01-7268AF43BF3D}" type="pres">
      <dgm:prSet presAssocID="{BB868107-0153-46C4-83D9-06DE230CB3A3}" presName="parTx" presStyleLbl="alignNode1" presStyleIdx="4" presStyleCnt="5">
        <dgm:presLayoutVars>
          <dgm:chMax val="0"/>
          <dgm:chPref val="0"/>
          <dgm:bulletEnabled val="1"/>
        </dgm:presLayoutVars>
      </dgm:prSet>
      <dgm:spPr/>
    </dgm:pt>
    <dgm:pt modelId="{0699CED6-CEF1-4481-BE53-7E0218CFFC8C}" type="pres">
      <dgm:prSet presAssocID="{BB868107-0153-46C4-83D9-06DE230CB3A3}" presName="desTx" presStyleLbl="alignAccFollowNode1" presStyleIdx="4" presStyleCnt="5">
        <dgm:presLayoutVars>
          <dgm:bulletEnabled val="1"/>
        </dgm:presLayoutVars>
      </dgm:prSet>
      <dgm:spPr/>
    </dgm:pt>
  </dgm:ptLst>
  <dgm:cxnLst>
    <dgm:cxn modelId="{3D26AD02-96BB-4D11-8F5A-5A6B2A1C0BDF}" srcId="{E1BCF699-F26D-4D13-A52F-978E54ED3B60}" destId="{D1967570-6C8F-4883-9C2F-F12ABD71666C}" srcOrd="0" destOrd="0" parTransId="{93BBDE96-EEAE-4FAE-9008-C98BBFBDD083}" sibTransId="{7C0DB25D-4CE9-4FD9-ADB1-180926BBACA4}"/>
    <dgm:cxn modelId="{E3020814-C7A5-4258-8643-731D7B5DB76B}" type="presOf" srcId="{AF7917D3-2F48-42BB-8F1A-7A916FA6CA59}" destId="{6B7B263B-26A3-425A-AD33-F28F896EFF0C}" srcOrd="0" destOrd="0" presId="urn:microsoft.com/office/officeart/2005/8/layout/hList1"/>
    <dgm:cxn modelId="{850D871B-AEB5-45B2-B1F4-1BD2D1F76DE9}" srcId="{B320A860-C403-45C6-A14F-B0EE7369296B}" destId="{4D53E78F-FAA2-446B-BC0B-30B21B9B25DE}" srcOrd="0" destOrd="0" parTransId="{FC75AEF6-7AF1-4831-8430-27C62301864C}" sibTransId="{403FAE29-4B76-4011-922E-1A94D151288E}"/>
    <dgm:cxn modelId="{A16E841D-3610-477B-9B1D-A7E0A0C6A970}" srcId="{88E30B9A-0CA5-4C12-A158-ED8EBE29A0FA}" destId="{F7BEB40B-CB9C-49E5-8116-81E79D995466}" srcOrd="1" destOrd="0" parTransId="{93C0D767-7E60-464F-851F-D349ABE06F85}" sibTransId="{714EBAE6-7B8A-4FBE-9047-C0C734C1760A}"/>
    <dgm:cxn modelId="{BF512D1F-878C-433F-BB00-01FB22491B7D}" srcId="{44494EEF-9B06-4101-A86B-20785BC08C15}" destId="{E1BCF699-F26D-4D13-A52F-978E54ED3B60}" srcOrd="1" destOrd="0" parTransId="{37B71CD8-8BCC-41AE-A659-B25A25E9C4E5}" sibTransId="{519178E3-D66B-400F-8352-44011D7DB049}"/>
    <dgm:cxn modelId="{E4388A21-5C21-4675-B6A5-372D1F26BC30}" srcId="{BB868107-0153-46C4-83D9-06DE230CB3A3}" destId="{B320A860-C403-45C6-A14F-B0EE7369296B}" srcOrd="0" destOrd="0" parTransId="{A608C037-022A-4C3F-8554-F4617CBA08B7}" sibTransId="{3600212B-FDE5-4BC8-8541-E70C04F7E04D}"/>
    <dgm:cxn modelId="{DB0ED02D-C885-4F55-A7E3-26C5620CBD85}" srcId="{44494EEF-9B06-4101-A86B-20785BC08C15}" destId="{A1B0B923-1494-4DE4-B903-48154D38B892}" srcOrd="2" destOrd="0" parTransId="{9D2B9910-1F60-4DB5-8EE2-D1A9A3A9502B}" sibTransId="{7D7076CB-AEB2-4623-93E3-D2E097709B3F}"/>
    <dgm:cxn modelId="{83B90532-AF26-4FFB-A6C5-E4CB4637FF72}" type="presOf" srcId="{4D53E78F-FAA2-446B-BC0B-30B21B9B25DE}" destId="{0699CED6-CEF1-4481-BE53-7E0218CFFC8C}" srcOrd="0" destOrd="1" presId="urn:microsoft.com/office/officeart/2005/8/layout/hList1"/>
    <dgm:cxn modelId="{57A5A436-9533-493E-A69F-04F952C27EBA}" type="presOf" srcId="{BB868107-0153-46C4-83D9-06DE230CB3A3}" destId="{DD1BCAA7-6E34-45DA-BB01-7268AF43BF3D}" srcOrd="0" destOrd="0" presId="urn:microsoft.com/office/officeart/2005/8/layout/hList1"/>
    <dgm:cxn modelId="{602A765B-B6E6-4A74-AD87-4752FD42C0A1}" type="presOf" srcId="{44494EEF-9B06-4101-A86B-20785BC08C15}" destId="{0DF082DF-A70C-4C54-B7F6-AE3687C11BFC}" srcOrd="0" destOrd="0" presId="urn:microsoft.com/office/officeart/2005/8/layout/hList1"/>
    <dgm:cxn modelId="{A5A6D05F-A982-483C-86F5-BFE8318F2470}" type="presOf" srcId="{C7428093-4D66-4FD9-8A47-7D3B8B5C5059}" destId="{6B7B263B-26A3-425A-AD33-F28F896EFF0C}" srcOrd="0" destOrd="1" presId="urn:microsoft.com/office/officeart/2005/8/layout/hList1"/>
    <dgm:cxn modelId="{5010236A-3ED9-42A1-BD6B-CCE430F6B28F}" srcId="{EBFE670B-451F-45DC-AA2B-9C83DF677351}" destId="{C7428093-4D66-4FD9-8A47-7D3B8B5C5059}" srcOrd="1" destOrd="0" parTransId="{DE309718-C8E8-471B-BCF8-2FADC489D6AD}" sibTransId="{795FD5E1-BC8D-4812-B6C7-849731E6F5D8}"/>
    <dgm:cxn modelId="{E566C44A-100F-4364-9712-72480F97CA41}" type="presOf" srcId="{82502FED-C385-4CE1-9CF6-D2EF119326F7}" destId="{81FDDD93-296B-4FB1-99A5-CD3D7BF0EBC8}" srcOrd="0" destOrd="1" presId="urn:microsoft.com/office/officeart/2005/8/layout/hList1"/>
    <dgm:cxn modelId="{F7868E4D-7002-456B-8856-FFA9348A6BF6}" type="presOf" srcId="{F7BEB40B-CB9C-49E5-8116-81E79D995466}" destId="{2A3126AE-8702-4F93-AF9C-145753580ACB}" srcOrd="0" destOrd="1" presId="urn:microsoft.com/office/officeart/2005/8/layout/hList1"/>
    <dgm:cxn modelId="{DA85EF75-BE4B-45B8-9493-B0CD8304C923}" srcId="{EBFE670B-451F-45DC-AA2B-9C83DF677351}" destId="{AF7917D3-2F48-42BB-8F1A-7A916FA6CA59}" srcOrd="0" destOrd="0" parTransId="{36DCCC1D-B1DE-4005-A654-4F624E8518D6}" sibTransId="{6967C4A4-1119-4624-B18D-6685E3E1621B}"/>
    <dgm:cxn modelId="{A3513E57-68CD-476A-8FA8-866245C3370A}" type="presOf" srcId="{A1B0B923-1494-4DE4-B903-48154D38B892}" destId="{EB73D07B-56B2-44EE-A9C4-36E6372009A2}" srcOrd="0" destOrd="0" presId="urn:microsoft.com/office/officeart/2005/8/layout/hList1"/>
    <dgm:cxn modelId="{374DCF7A-A46E-4F91-8A2A-1961C998ABB0}" srcId="{88E30B9A-0CA5-4C12-A158-ED8EBE29A0FA}" destId="{41CB7A1F-AD04-46AE-A7C3-3D9516CDD369}" srcOrd="0" destOrd="0" parTransId="{6A88F59F-6A7F-4E33-B9BE-874EDBDC3573}" sibTransId="{4CEF520F-2517-4935-BF86-3C85CD7B5579}"/>
    <dgm:cxn modelId="{5638F381-5E04-4882-914D-A771D1F224B8}" srcId="{44494EEF-9B06-4101-A86B-20785BC08C15}" destId="{EBFE670B-451F-45DC-AA2B-9C83DF677351}" srcOrd="3" destOrd="0" parTransId="{4B9290C4-7649-4BC7-A6F9-F957EC5214E2}" sibTransId="{310DEC33-3282-4122-A99E-98370B9B136A}"/>
    <dgm:cxn modelId="{9FDA5983-E1F6-4D4F-BDB2-4C4F2A17B0D5}" type="presOf" srcId="{88E30B9A-0CA5-4C12-A158-ED8EBE29A0FA}" destId="{F26C0788-1844-4FC2-9B17-1C2D602CE0DA}" srcOrd="0" destOrd="0" presId="urn:microsoft.com/office/officeart/2005/8/layout/hList1"/>
    <dgm:cxn modelId="{155FA683-6D10-446B-B03D-99E210E24D9F}" type="presOf" srcId="{69F5234A-7B11-40E9-AB17-14E1F9D91BE1}" destId="{B22DFAA4-2EAA-4765-B31E-E408A89614D8}" srcOrd="0" destOrd="0" presId="urn:microsoft.com/office/officeart/2005/8/layout/hList1"/>
    <dgm:cxn modelId="{16D45B8C-5A47-4CD7-9CCC-1208D0187D2B}" type="presOf" srcId="{41CB7A1F-AD04-46AE-A7C3-3D9516CDD369}" destId="{2A3126AE-8702-4F93-AF9C-145753580ACB}" srcOrd="0" destOrd="0" presId="urn:microsoft.com/office/officeart/2005/8/layout/hList1"/>
    <dgm:cxn modelId="{C08AF392-8CA1-4605-AFB8-DF2BDF40D6B0}" srcId="{A1B0B923-1494-4DE4-B903-48154D38B892}" destId="{69F5234A-7B11-40E9-AB17-14E1F9D91BE1}" srcOrd="0" destOrd="0" parTransId="{5B70247E-6A6D-48AD-8E95-57B86176990B}" sibTransId="{A6823B73-BBFA-4A6C-8EB7-82A506BC2DEF}"/>
    <dgm:cxn modelId="{03E678A3-9BC9-4E0F-82BB-0049BCBAD21B}" type="presOf" srcId="{EBFE670B-451F-45DC-AA2B-9C83DF677351}" destId="{41892D74-304C-423B-BE5D-10D07C88C646}" srcOrd="0" destOrd="0" presId="urn:microsoft.com/office/officeart/2005/8/layout/hList1"/>
    <dgm:cxn modelId="{A6D659AF-E362-4D4B-B934-C1B1D4E40697}" srcId="{44494EEF-9B06-4101-A86B-20785BC08C15}" destId="{BB868107-0153-46C4-83D9-06DE230CB3A3}" srcOrd="4" destOrd="0" parTransId="{473C66A4-0803-4454-8C61-0D4AD19B17F4}" sibTransId="{16B35EB0-FC59-4EB7-9410-0A49F158DC2F}"/>
    <dgm:cxn modelId="{272AFDB5-3A84-4849-8AF0-3371CEEB0CC0}" type="presOf" srcId="{B320A860-C403-45C6-A14F-B0EE7369296B}" destId="{0699CED6-CEF1-4481-BE53-7E0218CFFC8C}" srcOrd="0" destOrd="0" presId="urn:microsoft.com/office/officeart/2005/8/layout/hList1"/>
    <dgm:cxn modelId="{249DDCD0-B161-4920-9A13-4F435F619AE1}" type="presOf" srcId="{E1BCF699-F26D-4D13-A52F-978E54ED3B60}" destId="{DE3C576D-D2E6-4409-B5BA-A702EC83E55B}" srcOrd="0" destOrd="0" presId="urn:microsoft.com/office/officeart/2005/8/layout/hList1"/>
    <dgm:cxn modelId="{563258D1-6EE7-48CA-BC34-2861ADBF4DE7}" type="presOf" srcId="{C870E56D-49E8-4060-83A2-0680DA0F73A3}" destId="{0699CED6-CEF1-4481-BE53-7E0218CFFC8C}" srcOrd="0" destOrd="2" presId="urn:microsoft.com/office/officeart/2005/8/layout/hList1"/>
    <dgm:cxn modelId="{2A13A1E8-ADC9-43D9-BFBB-8131FF30F806}" srcId="{44494EEF-9B06-4101-A86B-20785BC08C15}" destId="{88E30B9A-0CA5-4C12-A158-ED8EBE29A0FA}" srcOrd="0" destOrd="0" parTransId="{710698A1-F23F-4401-A463-840E4858CBA7}" sibTransId="{C3F6E251-8C4A-4BCC-BC47-1732F8ADF084}"/>
    <dgm:cxn modelId="{134462EC-9121-4894-A364-B0DA902B7FAD}" type="presOf" srcId="{D1967570-6C8F-4883-9C2F-F12ABD71666C}" destId="{81FDDD93-296B-4FB1-99A5-CD3D7BF0EBC8}" srcOrd="0" destOrd="0" presId="urn:microsoft.com/office/officeart/2005/8/layout/hList1"/>
    <dgm:cxn modelId="{ED1F4AF3-11AF-479F-A999-55D037CEE7E3}" srcId="{B320A860-C403-45C6-A14F-B0EE7369296B}" destId="{C870E56D-49E8-4060-83A2-0680DA0F73A3}" srcOrd="1" destOrd="0" parTransId="{40F92050-9C47-4527-8F91-85F3FE5C2AE7}" sibTransId="{6D34CAA3-CD55-423E-89D3-D22DBA04BCC6}"/>
    <dgm:cxn modelId="{535655F7-16F8-46F8-B7F0-0DB9F34AF990}" srcId="{E1BCF699-F26D-4D13-A52F-978E54ED3B60}" destId="{82502FED-C385-4CE1-9CF6-D2EF119326F7}" srcOrd="1" destOrd="0" parTransId="{38CF7E27-4607-4B1C-8FCA-959F817AFA92}" sibTransId="{223E3010-8983-45AF-8913-25A32DF3C6C1}"/>
    <dgm:cxn modelId="{416DE37A-F4E8-423C-90F4-6FDDE75D7F08}" type="presParOf" srcId="{0DF082DF-A70C-4C54-B7F6-AE3687C11BFC}" destId="{EAB97191-B877-4751-8744-96151D9CD53A}" srcOrd="0" destOrd="0" presId="urn:microsoft.com/office/officeart/2005/8/layout/hList1"/>
    <dgm:cxn modelId="{04E31C44-B65C-47E0-B31A-556925637732}" type="presParOf" srcId="{EAB97191-B877-4751-8744-96151D9CD53A}" destId="{F26C0788-1844-4FC2-9B17-1C2D602CE0DA}" srcOrd="0" destOrd="0" presId="urn:microsoft.com/office/officeart/2005/8/layout/hList1"/>
    <dgm:cxn modelId="{2557455C-8DFD-4DD4-AFE6-066495D029EB}" type="presParOf" srcId="{EAB97191-B877-4751-8744-96151D9CD53A}" destId="{2A3126AE-8702-4F93-AF9C-145753580ACB}" srcOrd="1" destOrd="0" presId="urn:microsoft.com/office/officeart/2005/8/layout/hList1"/>
    <dgm:cxn modelId="{E37BD100-E526-46B5-BE55-3207FED96E9F}" type="presParOf" srcId="{0DF082DF-A70C-4C54-B7F6-AE3687C11BFC}" destId="{3CF9AE08-F288-4CA5-962F-DFD1D62E7539}" srcOrd="1" destOrd="0" presId="urn:microsoft.com/office/officeart/2005/8/layout/hList1"/>
    <dgm:cxn modelId="{1324D4C9-6C56-431F-81A1-7AB70F3A7B9C}" type="presParOf" srcId="{0DF082DF-A70C-4C54-B7F6-AE3687C11BFC}" destId="{AEE9388C-95A6-4289-AAEB-7D3A9B386CA5}" srcOrd="2" destOrd="0" presId="urn:microsoft.com/office/officeart/2005/8/layout/hList1"/>
    <dgm:cxn modelId="{FB7CC3B7-5360-42EB-8553-6188E31DE599}" type="presParOf" srcId="{AEE9388C-95A6-4289-AAEB-7D3A9B386CA5}" destId="{DE3C576D-D2E6-4409-B5BA-A702EC83E55B}" srcOrd="0" destOrd="0" presId="urn:microsoft.com/office/officeart/2005/8/layout/hList1"/>
    <dgm:cxn modelId="{26A842A9-FC99-47D4-842F-998C2B82987F}" type="presParOf" srcId="{AEE9388C-95A6-4289-AAEB-7D3A9B386CA5}" destId="{81FDDD93-296B-4FB1-99A5-CD3D7BF0EBC8}" srcOrd="1" destOrd="0" presId="urn:microsoft.com/office/officeart/2005/8/layout/hList1"/>
    <dgm:cxn modelId="{E778381D-2A03-4B41-A1C3-BB73E2C4DAD0}" type="presParOf" srcId="{0DF082DF-A70C-4C54-B7F6-AE3687C11BFC}" destId="{7068E3AA-CC1F-4C2A-95CE-45FF0479D445}" srcOrd="3" destOrd="0" presId="urn:microsoft.com/office/officeart/2005/8/layout/hList1"/>
    <dgm:cxn modelId="{CB6661A7-7E54-4843-AC19-4A47FE36F6D1}" type="presParOf" srcId="{0DF082DF-A70C-4C54-B7F6-AE3687C11BFC}" destId="{132E54F2-9616-4C4F-B6C0-4AA6BA8C488F}" srcOrd="4" destOrd="0" presId="urn:microsoft.com/office/officeart/2005/8/layout/hList1"/>
    <dgm:cxn modelId="{C3F6823B-A8F3-49D2-9FED-A3FC8555FAB6}" type="presParOf" srcId="{132E54F2-9616-4C4F-B6C0-4AA6BA8C488F}" destId="{EB73D07B-56B2-44EE-A9C4-36E6372009A2}" srcOrd="0" destOrd="0" presId="urn:microsoft.com/office/officeart/2005/8/layout/hList1"/>
    <dgm:cxn modelId="{972D9F1D-76A3-4288-BC46-26ED588E6E7F}" type="presParOf" srcId="{132E54F2-9616-4C4F-B6C0-4AA6BA8C488F}" destId="{B22DFAA4-2EAA-4765-B31E-E408A89614D8}" srcOrd="1" destOrd="0" presId="urn:microsoft.com/office/officeart/2005/8/layout/hList1"/>
    <dgm:cxn modelId="{D6309ACF-FE57-4242-AFE4-C300D47D97D4}" type="presParOf" srcId="{0DF082DF-A70C-4C54-B7F6-AE3687C11BFC}" destId="{3AB49015-93A3-4670-B387-144C19E207E8}" srcOrd="5" destOrd="0" presId="urn:microsoft.com/office/officeart/2005/8/layout/hList1"/>
    <dgm:cxn modelId="{71F65092-F066-4023-893B-8FD899D7BA54}" type="presParOf" srcId="{0DF082DF-A70C-4C54-B7F6-AE3687C11BFC}" destId="{815A1D3A-468D-43DB-8A2A-77D8D4525B08}" srcOrd="6" destOrd="0" presId="urn:microsoft.com/office/officeart/2005/8/layout/hList1"/>
    <dgm:cxn modelId="{F04B5999-3DEE-4748-A40C-B2978889E859}" type="presParOf" srcId="{815A1D3A-468D-43DB-8A2A-77D8D4525B08}" destId="{41892D74-304C-423B-BE5D-10D07C88C646}" srcOrd="0" destOrd="0" presId="urn:microsoft.com/office/officeart/2005/8/layout/hList1"/>
    <dgm:cxn modelId="{204F4461-809F-4DFA-A060-E3DE4ABF1240}" type="presParOf" srcId="{815A1D3A-468D-43DB-8A2A-77D8D4525B08}" destId="{6B7B263B-26A3-425A-AD33-F28F896EFF0C}" srcOrd="1" destOrd="0" presId="urn:microsoft.com/office/officeart/2005/8/layout/hList1"/>
    <dgm:cxn modelId="{3068641A-EB30-4F7E-B309-BFF44D155A02}" type="presParOf" srcId="{0DF082DF-A70C-4C54-B7F6-AE3687C11BFC}" destId="{65F3D334-ECCD-49A8-97BC-BBEC6669EDA8}" srcOrd="7" destOrd="0" presId="urn:microsoft.com/office/officeart/2005/8/layout/hList1"/>
    <dgm:cxn modelId="{2E6D51B5-5A41-4C7C-8D21-653A180C1920}" type="presParOf" srcId="{0DF082DF-A70C-4C54-B7F6-AE3687C11BFC}" destId="{DF6CE254-3226-4207-BE1C-D89325F525ED}" srcOrd="8" destOrd="0" presId="urn:microsoft.com/office/officeart/2005/8/layout/hList1"/>
    <dgm:cxn modelId="{94F0311A-E6A3-48A1-A926-E73023757414}" type="presParOf" srcId="{DF6CE254-3226-4207-BE1C-D89325F525ED}" destId="{DD1BCAA7-6E34-45DA-BB01-7268AF43BF3D}" srcOrd="0" destOrd="0" presId="urn:microsoft.com/office/officeart/2005/8/layout/hList1"/>
    <dgm:cxn modelId="{20722D0A-4E41-44B8-938C-2852483637BD}" type="presParOf" srcId="{DF6CE254-3226-4207-BE1C-D89325F525ED}" destId="{0699CED6-CEF1-4481-BE53-7E0218CFFC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6064AD-4151-4683-B0D3-7C157F934E35}"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E9A513AF-2AAF-4C01-B6E6-6D2E3A469001}">
      <dgm:prSet phldr="0"/>
      <dgm:spPr/>
      <dgm:t>
        <a:bodyPr/>
        <a:lstStyle/>
        <a:p>
          <a:pPr algn="l" rtl="0"/>
          <a:r>
            <a:rPr lang="en">
              <a:latin typeface="Arial"/>
            </a:rPr>
            <a:t>Electricity Provision</a:t>
          </a:r>
          <a:endParaRPr lang="en-US">
            <a:latin typeface="Arial"/>
          </a:endParaRPr>
        </a:p>
      </dgm:t>
    </dgm:pt>
    <dgm:pt modelId="{2EDA7C55-2BA7-450A-BA4E-506EFDE7930E}" type="parTrans" cxnId="{C000C514-EC01-4553-8987-6F79F988FE0F}">
      <dgm:prSet/>
      <dgm:spPr/>
      <dgm:t>
        <a:bodyPr/>
        <a:lstStyle/>
        <a:p>
          <a:endParaRPr lang="en-US"/>
        </a:p>
      </dgm:t>
    </dgm:pt>
    <dgm:pt modelId="{13CBDFAD-80A2-4C26-960B-54BAC5CD955F}" type="sibTrans" cxnId="{C000C514-EC01-4553-8987-6F79F988FE0F}">
      <dgm:prSet/>
      <dgm:spPr/>
      <dgm:t>
        <a:bodyPr/>
        <a:lstStyle/>
        <a:p>
          <a:endParaRPr lang="en-US"/>
        </a:p>
      </dgm:t>
    </dgm:pt>
    <dgm:pt modelId="{9DCE27A6-5C6B-4021-B343-F0EB5C34C4BE}">
      <dgm:prSet phldr="0"/>
      <dgm:spPr/>
      <dgm:t>
        <a:bodyPr/>
        <a:lstStyle/>
        <a:p>
          <a:pPr rtl="0"/>
          <a:r>
            <a:rPr lang="en">
              <a:latin typeface="Arial"/>
            </a:rPr>
            <a:t> Powers approx. 140,000 homes during peak hours</a:t>
          </a:r>
          <a:endParaRPr lang="en-US">
            <a:latin typeface="Arial"/>
          </a:endParaRPr>
        </a:p>
      </dgm:t>
    </dgm:pt>
    <dgm:pt modelId="{16C4BEF2-F0FB-4627-BFD5-E3CE1DBDBCC0}" type="parTrans" cxnId="{0888A882-8715-429C-992F-DAF81FCDF303}">
      <dgm:prSet/>
      <dgm:spPr/>
      <dgm:t>
        <a:bodyPr/>
        <a:lstStyle/>
        <a:p>
          <a:endParaRPr lang="en-US"/>
        </a:p>
      </dgm:t>
    </dgm:pt>
    <dgm:pt modelId="{3D502769-464A-47F5-9C83-9A48A37F88BA}" type="sibTrans" cxnId="{0888A882-8715-429C-992F-DAF81FCDF303}">
      <dgm:prSet/>
      <dgm:spPr/>
      <dgm:t>
        <a:bodyPr/>
        <a:lstStyle/>
        <a:p>
          <a:endParaRPr lang="en-US"/>
        </a:p>
      </dgm:t>
    </dgm:pt>
    <dgm:pt modelId="{92FCC3CC-AC62-431E-B56C-A554D978E8F4}">
      <dgm:prSet phldr="0"/>
      <dgm:spPr/>
      <dgm:t>
        <a:bodyPr/>
        <a:lstStyle/>
        <a:p>
          <a:pPr algn="l"/>
          <a:r>
            <a:rPr lang="en">
              <a:latin typeface="Arial"/>
            </a:rPr>
            <a:t>Energy Goals</a:t>
          </a:r>
        </a:p>
      </dgm:t>
    </dgm:pt>
    <dgm:pt modelId="{FD3A36A4-F7EE-485F-B267-6F37D77C631B}" type="parTrans" cxnId="{A8AA377D-3CE1-4283-83D6-41049221C481}">
      <dgm:prSet/>
      <dgm:spPr/>
      <dgm:t>
        <a:bodyPr/>
        <a:lstStyle/>
        <a:p>
          <a:endParaRPr lang="en-US"/>
        </a:p>
      </dgm:t>
    </dgm:pt>
    <dgm:pt modelId="{8E45F895-C0A4-443B-998C-95BBE3BF2D37}" type="sibTrans" cxnId="{A8AA377D-3CE1-4283-83D6-41049221C481}">
      <dgm:prSet/>
      <dgm:spPr/>
      <dgm:t>
        <a:bodyPr/>
        <a:lstStyle/>
        <a:p>
          <a:endParaRPr lang="en-US"/>
        </a:p>
      </dgm:t>
    </dgm:pt>
    <dgm:pt modelId="{ADCFE39C-4DC6-411E-A85E-1D0F244BDC9F}">
      <dgm:prSet phldr="0"/>
      <dgm:spPr/>
      <dgm:t>
        <a:bodyPr/>
        <a:lstStyle/>
        <a:p>
          <a:pPr rtl="0"/>
          <a:r>
            <a:rPr lang="en">
              <a:latin typeface="Arial"/>
            </a:rPr>
            <a:t> Aligns with state and national renewable energy objectives</a:t>
          </a:r>
          <a:endParaRPr lang="en-US">
            <a:latin typeface="Arial"/>
          </a:endParaRPr>
        </a:p>
      </dgm:t>
    </dgm:pt>
    <dgm:pt modelId="{361F2AD2-182D-447A-88A7-0F027C27F714}" type="parTrans" cxnId="{F598B0C1-BF42-490C-85D6-D1DDA872D6CE}">
      <dgm:prSet/>
      <dgm:spPr/>
      <dgm:t>
        <a:bodyPr/>
        <a:lstStyle/>
        <a:p>
          <a:endParaRPr lang="en-US"/>
        </a:p>
      </dgm:t>
    </dgm:pt>
    <dgm:pt modelId="{2383D7AA-EC42-4328-8B4D-47094C261C4C}" type="sibTrans" cxnId="{F598B0C1-BF42-490C-85D6-D1DDA872D6CE}">
      <dgm:prSet/>
      <dgm:spPr/>
      <dgm:t>
        <a:bodyPr/>
        <a:lstStyle/>
        <a:p>
          <a:endParaRPr lang="en-US"/>
        </a:p>
      </dgm:t>
    </dgm:pt>
    <dgm:pt modelId="{186EF3A7-48BE-47AD-89D3-BDD3EF61A5B5}">
      <dgm:prSet phldr="0"/>
      <dgm:spPr/>
      <dgm:t>
        <a:bodyPr/>
        <a:lstStyle/>
        <a:p>
          <a:pPr algn="l"/>
          <a:r>
            <a:rPr lang="en">
              <a:latin typeface="Arial"/>
            </a:rPr>
            <a:t>Technology</a:t>
          </a:r>
          <a:endParaRPr lang="en-US">
            <a:latin typeface="Arial"/>
          </a:endParaRPr>
        </a:p>
      </dgm:t>
    </dgm:pt>
    <dgm:pt modelId="{01482E33-D152-4252-B4CF-48BC541FE9CF}" type="parTrans" cxnId="{0BCF39F3-FE7B-4D32-B432-09A8D95F9082}">
      <dgm:prSet/>
      <dgm:spPr/>
      <dgm:t>
        <a:bodyPr/>
        <a:lstStyle/>
        <a:p>
          <a:endParaRPr lang="en-US"/>
        </a:p>
      </dgm:t>
    </dgm:pt>
    <dgm:pt modelId="{D29F3ADE-B070-4514-87B1-230F6F1F98A4}" type="sibTrans" cxnId="{0BCF39F3-FE7B-4D32-B432-09A8D95F9082}">
      <dgm:prSet/>
      <dgm:spPr/>
      <dgm:t>
        <a:bodyPr/>
        <a:lstStyle/>
        <a:p>
          <a:endParaRPr lang="en-US"/>
        </a:p>
      </dgm:t>
    </dgm:pt>
    <dgm:pt modelId="{74C5BBC5-3A3E-412E-BB08-E9F5F0AB879C}">
      <dgm:prSet phldr="0"/>
      <dgm:spPr/>
      <dgm:t>
        <a:bodyPr/>
        <a:lstStyle/>
        <a:p>
          <a:pPr algn="l" rtl="0"/>
          <a:r>
            <a:rPr lang="en">
              <a:latin typeface="Arial"/>
            </a:rPr>
            <a:t> Utilizes concentrated solar power technology with approximately 170,000 software-operated mirrors.</a:t>
          </a:r>
          <a:endParaRPr lang="en-US">
            <a:latin typeface="Arial"/>
          </a:endParaRPr>
        </a:p>
      </dgm:t>
    </dgm:pt>
    <dgm:pt modelId="{9887E4D5-11A5-4655-8879-2AA77F80066C}" type="parTrans" cxnId="{D69C87C3-1CF8-40A0-B5FB-2237CEE8CB94}">
      <dgm:prSet/>
      <dgm:spPr/>
      <dgm:t>
        <a:bodyPr/>
        <a:lstStyle/>
        <a:p>
          <a:endParaRPr lang="en-US"/>
        </a:p>
      </dgm:t>
    </dgm:pt>
    <dgm:pt modelId="{554CB5FF-8D0A-49CB-8B60-96BBF223A992}" type="sibTrans" cxnId="{D69C87C3-1CF8-40A0-B5FB-2237CEE8CB94}">
      <dgm:prSet/>
      <dgm:spPr/>
      <dgm:t>
        <a:bodyPr/>
        <a:lstStyle/>
        <a:p>
          <a:endParaRPr lang="en-US"/>
        </a:p>
      </dgm:t>
    </dgm:pt>
    <dgm:pt modelId="{9E61F5D7-D077-474E-B8B1-4AE195DB9FBA}">
      <dgm:prSet phldr="0"/>
      <dgm:spPr/>
      <dgm:t>
        <a:bodyPr/>
        <a:lstStyle/>
        <a:p>
          <a:pPr algn="l"/>
          <a:r>
            <a:rPr lang="en-US">
              <a:latin typeface="Arial"/>
            </a:rPr>
            <a:t>Environmental Initiatives</a:t>
          </a:r>
        </a:p>
      </dgm:t>
    </dgm:pt>
    <dgm:pt modelId="{8690EC35-979A-45FC-BC1B-01B9081BCC3D}" type="parTrans" cxnId="{656FF3B1-B485-4404-9F2D-B9120798B0BA}">
      <dgm:prSet/>
      <dgm:spPr/>
      <dgm:t>
        <a:bodyPr/>
        <a:lstStyle/>
        <a:p>
          <a:endParaRPr lang="en-US"/>
        </a:p>
      </dgm:t>
    </dgm:pt>
    <dgm:pt modelId="{7702DAA5-820A-4B33-87B6-4B74BCDD16F2}" type="sibTrans" cxnId="{656FF3B1-B485-4404-9F2D-B9120798B0BA}">
      <dgm:prSet/>
      <dgm:spPr/>
      <dgm:t>
        <a:bodyPr/>
        <a:lstStyle/>
        <a:p>
          <a:endParaRPr lang="en-US"/>
        </a:p>
      </dgm:t>
    </dgm:pt>
    <dgm:pt modelId="{E4742321-5E6B-437A-82FF-DBA98B86E6F2}">
      <dgm:prSet phldr="0"/>
      <dgm:spPr/>
      <dgm:t>
        <a:bodyPr/>
        <a:lstStyle/>
        <a:p>
          <a:pPr rtl="0"/>
          <a:r>
            <a:rPr lang="en-US">
              <a:latin typeface="Arial"/>
            </a:rPr>
            <a:t> Approximately $22mn was allocated for the relocation of tortoises existing on site for their conservation</a:t>
          </a:r>
        </a:p>
      </dgm:t>
    </dgm:pt>
    <dgm:pt modelId="{06A3FE9E-1171-4246-87BC-B85C9A6967D3}" type="parTrans" cxnId="{4D4AF859-530D-45D2-9AB4-7775222F49CE}">
      <dgm:prSet/>
      <dgm:spPr/>
      <dgm:t>
        <a:bodyPr/>
        <a:lstStyle/>
        <a:p>
          <a:endParaRPr lang="en-US"/>
        </a:p>
      </dgm:t>
    </dgm:pt>
    <dgm:pt modelId="{C7ABF74B-FD1B-4B13-8A7D-6EC1270FC456}" type="sibTrans" cxnId="{4D4AF859-530D-45D2-9AB4-7775222F49CE}">
      <dgm:prSet/>
      <dgm:spPr/>
      <dgm:t>
        <a:bodyPr/>
        <a:lstStyle/>
        <a:p>
          <a:endParaRPr lang="en-US"/>
        </a:p>
      </dgm:t>
    </dgm:pt>
    <dgm:pt modelId="{B6FD42D6-5C12-4835-A403-053664A1B877}" type="pres">
      <dgm:prSet presAssocID="{C16064AD-4151-4683-B0D3-7C157F934E35}" presName="Name0" presStyleCnt="0">
        <dgm:presLayoutVars>
          <dgm:dir/>
          <dgm:animLvl val="lvl"/>
          <dgm:resizeHandles val="exact"/>
        </dgm:presLayoutVars>
      </dgm:prSet>
      <dgm:spPr/>
    </dgm:pt>
    <dgm:pt modelId="{45A73D64-EE3A-4B5A-B682-6E040FB16760}" type="pres">
      <dgm:prSet presAssocID="{E9A513AF-2AAF-4C01-B6E6-6D2E3A469001}" presName="composite" presStyleCnt="0"/>
      <dgm:spPr/>
    </dgm:pt>
    <dgm:pt modelId="{710AC651-1A50-4174-BD60-65A9CEBF2107}" type="pres">
      <dgm:prSet presAssocID="{E9A513AF-2AAF-4C01-B6E6-6D2E3A469001}" presName="parTx" presStyleLbl="alignNode1" presStyleIdx="0" presStyleCnt="4">
        <dgm:presLayoutVars>
          <dgm:chMax val="0"/>
          <dgm:chPref val="0"/>
          <dgm:bulletEnabled val="1"/>
        </dgm:presLayoutVars>
      </dgm:prSet>
      <dgm:spPr/>
    </dgm:pt>
    <dgm:pt modelId="{56F774EA-BE4E-4F7B-8FB1-087D0B79066B}" type="pres">
      <dgm:prSet presAssocID="{E9A513AF-2AAF-4C01-B6E6-6D2E3A469001}" presName="desTx" presStyleLbl="alignAccFollowNode1" presStyleIdx="0" presStyleCnt="4">
        <dgm:presLayoutVars>
          <dgm:bulletEnabled val="1"/>
        </dgm:presLayoutVars>
      </dgm:prSet>
      <dgm:spPr/>
    </dgm:pt>
    <dgm:pt modelId="{461CC126-E5F1-4084-8A9D-8E100AB72497}" type="pres">
      <dgm:prSet presAssocID="{13CBDFAD-80A2-4C26-960B-54BAC5CD955F}" presName="space" presStyleCnt="0"/>
      <dgm:spPr/>
    </dgm:pt>
    <dgm:pt modelId="{07C1DA8C-363E-4172-989B-6364127490D7}" type="pres">
      <dgm:prSet presAssocID="{92FCC3CC-AC62-431E-B56C-A554D978E8F4}" presName="composite" presStyleCnt="0"/>
      <dgm:spPr/>
    </dgm:pt>
    <dgm:pt modelId="{1CEE72E6-13FE-4A7B-BAD5-02C6CF22E567}" type="pres">
      <dgm:prSet presAssocID="{92FCC3CC-AC62-431E-B56C-A554D978E8F4}" presName="parTx" presStyleLbl="alignNode1" presStyleIdx="1" presStyleCnt="4">
        <dgm:presLayoutVars>
          <dgm:chMax val="0"/>
          <dgm:chPref val="0"/>
          <dgm:bulletEnabled val="1"/>
        </dgm:presLayoutVars>
      </dgm:prSet>
      <dgm:spPr/>
    </dgm:pt>
    <dgm:pt modelId="{0C6D308B-4923-48FF-8490-42A1400E012B}" type="pres">
      <dgm:prSet presAssocID="{92FCC3CC-AC62-431E-B56C-A554D978E8F4}" presName="desTx" presStyleLbl="alignAccFollowNode1" presStyleIdx="1" presStyleCnt="4">
        <dgm:presLayoutVars>
          <dgm:bulletEnabled val="1"/>
        </dgm:presLayoutVars>
      </dgm:prSet>
      <dgm:spPr/>
    </dgm:pt>
    <dgm:pt modelId="{8827550D-9C2B-4D21-AB1B-753B6CEF9D30}" type="pres">
      <dgm:prSet presAssocID="{8E45F895-C0A4-443B-998C-95BBE3BF2D37}" presName="space" presStyleCnt="0"/>
      <dgm:spPr/>
    </dgm:pt>
    <dgm:pt modelId="{F3120D27-D51B-4ADD-8760-A033B30513EA}" type="pres">
      <dgm:prSet presAssocID="{186EF3A7-48BE-47AD-89D3-BDD3EF61A5B5}" presName="composite" presStyleCnt="0"/>
      <dgm:spPr/>
    </dgm:pt>
    <dgm:pt modelId="{2E0B133E-48E7-4282-93A4-A4850EFC3692}" type="pres">
      <dgm:prSet presAssocID="{186EF3A7-48BE-47AD-89D3-BDD3EF61A5B5}" presName="parTx" presStyleLbl="alignNode1" presStyleIdx="2" presStyleCnt="4">
        <dgm:presLayoutVars>
          <dgm:chMax val="0"/>
          <dgm:chPref val="0"/>
          <dgm:bulletEnabled val="1"/>
        </dgm:presLayoutVars>
      </dgm:prSet>
      <dgm:spPr/>
    </dgm:pt>
    <dgm:pt modelId="{67215483-E32E-45E8-934F-4F5DAE4E3D32}" type="pres">
      <dgm:prSet presAssocID="{186EF3A7-48BE-47AD-89D3-BDD3EF61A5B5}" presName="desTx" presStyleLbl="alignAccFollowNode1" presStyleIdx="2" presStyleCnt="4">
        <dgm:presLayoutVars>
          <dgm:bulletEnabled val="1"/>
        </dgm:presLayoutVars>
      </dgm:prSet>
      <dgm:spPr/>
    </dgm:pt>
    <dgm:pt modelId="{1FCA12B2-55B3-449C-84DF-2A47A272E8DB}" type="pres">
      <dgm:prSet presAssocID="{D29F3ADE-B070-4514-87B1-230F6F1F98A4}" presName="space" presStyleCnt="0"/>
      <dgm:spPr/>
    </dgm:pt>
    <dgm:pt modelId="{AF82B1AE-AD6F-4B8F-9BFF-A1E166876ABE}" type="pres">
      <dgm:prSet presAssocID="{9E61F5D7-D077-474E-B8B1-4AE195DB9FBA}" presName="composite" presStyleCnt="0"/>
      <dgm:spPr/>
    </dgm:pt>
    <dgm:pt modelId="{758094E0-E601-4086-BF68-F5A0E85361D7}" type="pres">
      <dgm:prSet presAssocID="{9E61F5D7-D077-474E-B8B1-4AE195DB9FBA}" presName="parTx" presStyleLbl="alignNode1" presStyleIdx="3" presStyleCnt="4">
        <dgm:presLayoutVars>
          <dgm:chMax val="0"/>
          <dgm:chPref val="0"/>
          <dgm:bulletEnabled val="1"/>
        </dgm:presLayoutVars>
      </dgm:prSet>
      <dgm:spPr/>
    </dgm:pt>
    <dgm:pt modelId="{2EEF1CDD-09E7-4F88-AAEE-23750A3211AF}" type="pres">
      <dgm:prSet presAssocID="{9E61F5D7-D077-474E-B8B1-4AE195DB9FBA}" presName="desTx" presStyleLbl="alignAccFollowNode1" presStyleIdx="3" presStyleCnt="4">
        <dgm:presLayoutVars>
          <dgm:bulletEnabled val="1"/>
        </dgm:presLayoutVars>
      </dgm:prSet>
      <dgm:spPr/>
    </dgm:pt>
  </dgm:ptLst>
  <dgm:cxnLst>
    <dgm:cxn modelId="{EC76CC0A-DE23-4F49-AF9B-D114B6EC575F}" type="presOf" srcId="{92FCC3CC-AC62-431E-B56C-A554D978E8F4}" destId="{1CEE72E6-13FE-4A7B-BAD5-02C6CF22E567}" srcOrd="0" destOrd="0" presId="urn:microsoft.com/office/officeart/2005/8/layout/hList1"/>
    <dgm:cxn modelId="{C000C514-EC01-4553-8987-6F79F988FE0F}" srcId="{C16064AD-4151-4683-B0D3-7C157F934E35}" destId="{E9A513AF-2AAF-4C01-B6E6-6D2E3A469001}" srcOrd="0" destOrd="0" parTransId="{2EDA7C55-2BA7-450A-BA4E-506EFDE7930E}" sibTransId="{13CBDFAD-80A2-4C26-960B-54BAC5CD955F}"/>
    <dgm:cxn modelId="{C66B701E-0C55-456D-AF16-6E5836866CBA}" type="presOf" srcId="{9DCE27A6-5C6B-4021-B343-F0EB5C34C4BE}" destId="{56F774EA-BE4E-4F7B-8FB1-087D0B79066B}" srcOrd="0" destOrd="0" presId="urn:microsoft.com/office/officeart/2005/8/layout/hList1"/>
    <dgm:cxn modelId="{BE874239-3F7A-43E7-9CD7-2AA2708A65B5}" type="presOf" srcId="{E9A513AF-2AAF-4C01-B6E6-6D2E3A469001}" destId="{710AC651-1A50-4174-BD60-65A9CEBF2107}" srcOrd="0" destOrd="0" presId="urn:microsoft.com/office/officeart/2005/8/layout/hList1"/>
    <dgm:cxn modelId="{72DF8B3D-A278-4F1A-8B14-2DFE74A01FBC}" type="presOf" srcId="{9E61F5D7-D077-474E-B8B1-4AE195DB9FBA}" destId="{758094E0-E601-4086-BF68-F5A0E85361D7}" srcOrd="0" destOrd="0" presId="urn:microsoft.com/office/officeart/2005/8/layout/hList1"/>
    <dgm:cxn modelId="{0D773562-1ED2-4AE8-BD52-5DFF02A59D16}" type="presOf" srcId="{74C5BBC5-3A3E-412E-BB08-E9F5F0AB879C}" destId="{67215483-E32E-45E8-934F-4F5DAE4E3D32}" srcOrd="0" destOrd="0" presId="urn:microsoft.com/office/officeart/2005/8/layout/hList1"/>
    <dgm:cxn modelId="{4D4AF859-530D-45D2-9AB4-7775222F49CE}" srcId="{9E61F5D7-D077-474E-B8B1-4AE195DB9FBA}" destId="{E4742321-5E6B-437A-82FF-DBA98B86E6F2}" srcOrd="0" destOrd="0" parTransId="{06A3FE9E-1171-4246-87BC-B85C9A6967D3}" sibTransId="{C7ABF74B-FD1B-4B13-8A7D-6EC1270FC456}"/>
    <dgm:cxn modelId="{A8AA377D-3CE1-4283-83D6-41049221C481}" srcId="{C16064AD-4151-4683-B0D3-7C157F934E35}" destId="{92FCC3CC-AC62-431E-B56C-A554D978E8F4}" srcOrd="1" destOrd="0" parTransId="{FD3A36A4-F7EE-485F-B267-6F37D77C631B}" sibTransId="{8E45F895-C0A4-443B-998C-95BBE3BF2D37}"/>
    <dgm:cxn modelId="{0888A882-8715-429C-992F-DAF81FCDF303}" srcId="{E9A513AF-2AAF-4C01-B6E6-6D2E3A469001}" destId="{9DCE27A6-5C6B-4021-B343-F0EB5C34C4BE}" srcOrd="0" destOrd="0" parTransId="{16C4BEF2-F0FB-4627-BFD5-E3CE1DBDBCC0}" sibTransId="{3D502769-464A-47F5-9C83-9A48A37F88BA}"/>
    <dgm:cxn modelId="{B4CA7884-7B8B-4B45-8D77-1AB7B87E8224}" type="presOf" srcId="{ADCFE39C-4DC6-411E-A85E-1D0F244BDC9F}" destId="{0C6D308B-4923-48FF-8490-42A1400E012B}" srcOrd="0" destOrd="0" presId="urn:microsoft.com/office/officeart/2005/8/layout/hList1"/>
    <dgm:cxn modelId="{7A6BB998-3D03-43A1-BA0D-DC9560C97FC2}" type="presOf" srcId="{186EF3A7-48BE-47AD-89D3-BDD3EF61A5B5}" destId="{2E0B133E-48E7-4282-93A4-A4850EFC3692}" srcOrd="0" destOrd="0" presId="urn:microsoft.com/office/officeart/2005/8/layout/hList1"/>
    <dgm:cxn modelId="{54A16FAA-07C0-4960-95B8-CBC9D1CA74DD}" type="presOf" srcId="{C16064AD-4151-4683-B0D3-7C157F934E35}" destId="{B6FD42D6-5C12-4835-A403-053664A1B877}" srcOrd="0" destOrd="0" presId="urn:microsoft.com/office/officeart/2005/8/layout/hList1"/>
    <dgm:cxn modelId="{D32C12AE-CEF5-422E-A615-FDE7291FE037}" type="presOf" srcId="{E4742321-5E6B-437A-82FF-DBA98B86E6F2}" destId="{2EEF1CDD-09E7-4F88-AAEE-23750A3211AF}" srcOrd="0" destOrd="0" presId="urn:microsoft.com/office/officeart/2005/8/layout/hList1"/>
    <dgm:cxn modelId="{656FF3B1-B485-4404-9F2D-B9120798B0BA}" srcId="{C16064AD-4151-4683-B0D3-7C157F934E35}" destId="{9E61F5D7-D077-474E-B8B1-4AE195DB9FBA}" srcOrd="3" destOrd="0" parTransId="{8690EC35-979A-45FC-BC1B-01B9081BCC3D}" sibTransId="{7702DAA5-820A-4B33-87B6-4B74BCDD16F2}"/>
    <dgm:cxn modelId="{F598B0C1-BF42-490C-85D6-D1DDA872D6CE}" srcId="{92FCC3CC-AC62-431E-B56C-A554D978E8F4}" destId="{ADCFE39C-4DC6-411E-A85E-1D0F244BDC9F}" srcOrd="0" destOrd="0" parTransId="{361F2AD2-182D-447A-88A7-0F027C27F714}" sibTransId="{2383D7AA-EC42-4328-8B4D-47094C261C4C}"/>
    <dgm:cxn modelId="{D69C87C3-1CF8-40A0-B5FB-2237CEE8CB94}" srcId="{186EF3A7-48BE-47AD-89D3-BDD3EF61A5B5}" destId="{74C5BBC5-3A3E-412E-BB08-E9F5F0AB879C}" srcOrd="0" destOrd="0" parTransId="{9887E4D5-11A5-4655-8879-2AA77F80066C}" sibTransId="{554CB5FF-8D0A-49CB-8B60-96BBF223A992}"/>
    <dgm:cxn modelId="{0BCF39F3-FE7B-4D32-B432-09A8D95F9082}" srcId="{C16064AD-4151-4683-B0D3-7C157F934E35}" destId="{186EF3A7-48BE-47AD-89D3-BDD3EF61A5B5}" srcOrd="2" destOrd="0" parTransId="{01482E33-D152-4252-B4CF-48BC541FE9CF}" sibTransId="{D29F3ADE-B070-4514-87B1-230F6F1F98A4}"/>
    <dgm:cxn modelId="{25E6CB01-A17B-4FCE-AD6B-C64E5DB3CCA6}" type="presParOf" srcId="{B6FD42D6-5C12-4835-A403-053664A1B877}" destId="{45A73D64-EE3A-4B5A-B682-6E040FB16760}" srcOrd="0" destOrd="0" presId="urn:microsoft.com/office/officeart/2005/8/layout/hList1"/>
    <dgm:cxn modelId="{0DEBB6E9-0AC8-4873-82E5-11FBB72186D2}" type="presParOf" srcId="{45A73D64-EE3A-4B5A-B682-6E040FB16760}" destId="{710AC651-1A50-4174-BD60-65A9CEBF2107}" srcOrd="0" destOrd="0" presId="urn:microsoft.com/office/officeart/2005/8/layout/hList1"/>
    <dgm:cxn modelId="{017144D1-134F-4D14-8778-ABB83B2F7A73}" type="presParOf" srcId="{45A73D64-EE3A-4B5A-B682-6E040FB16760}" destId="{56F774EA-BE4E-4F7B-8FB1-087D0B79066B}" srcOrd="1" destOrd="0" presId="urn:microsoft.com/office/officeart/2005/8/layout/hList1"/>
    <dgm:cxn modelId="{FE8CBBEF-EAB1-46C5-8DD5-E46CCE2E653E}" type="presParOf" srcId="{B6FD42D6-5C12-4835-A403-053664A1B877}" destId="{461CC126-E5F1-4084-8A9D-8E100AB72497}" srcOrd="1" destOrd="0" presId="urn:microsoft.com/office/officeart/2005/8/layout/hList1"/>
    <dgm:cxn modelId="{3BFB6F45-932A-4247-BF28-B4F73E335A6D}" type="presParOf" srcId="{B6FD42D6-5C12-4835-A403-053664A1B877}" destId="{07C1DA8C-363E-4172-989B-6364127490D7}" srcOrd="2" destOrd="0" presId="urn:microsoft.com/office/officeart/2005/8/layout/hList1"/>
    <dgm:cxn modelId="{D267E093-0CBF-4A33-8564-7D3DB27DC00C}" type="presParOf" srcId="{07C1DA8C-363E-4172-989B-6364127490D7}" destId="{1CEE72E6-13FE-4A7B-BAD5-02C6CF22E567}" srcOrd="0" destOrd="0" presId="urn:microsoft.com/office/officeart/2005/8/layout/hList1"/>
    <dgm:cxn modelId="{23C54394-C1BE-4910-9204-6526AA7660AD}" type="presParOf" srcId="{07C1DA8C-363E-4172-989B-6364127490D7}" destId="{0C6D308B-4923-48FF-8490-42A1400E012B}" srcOrd="1" destOrd="0" presId="urn:microsoft.com/office/officeart/2005/8/layout/hList1"/>
    <dgm:cxn modelId="{A33CE5DF-620A-4E27-8CD0-C5FD68781462}" type="presParOf" srcId="{B6FD42D6-5C12-4835-A403-053664A1B877}" destId="{8827550D-9C2B-4D21-AB1B-753B6CEF9D30}" srcOrd="3" destOrd="0" presId="urn:microsoft.com/office/officeart/2005/8/layout/hList1"/>
    <dgm:cxn modelId="{3769883A-F71D-4C71-A133-17A33284CAD9}" type="presParOf" srcId="{B6FD42D6-5C12-4835-A403-053664A1B877}" destId="{F3120D27-D51B-4ADD-8760-A033B30513EA}" srcOrd="4" destOrd="0" presId="urn:microsoft.com/office/officeart/2005/8/layout/hList1"/>
    <dgm:cxn modelId="{5F5339D4-EC2F-41BB-861A-2F2C1AA7CDA4}" type="presParOf" srcId="{F3120D27-D51B-4ADD-8760-A033B30513EA}" destId="{2E0B133E-48E7-4282-93A4-A4850EFC3692}" srcOrd="0" destOrd="0" presId="urn:microsoft.com/office/officeart/2005/8/layout/hList1"/>
    <dgm:cxn modelId="{11F0F824-B457-484C-9EC1-F8E68DD980D8}" type="presParOf" srcId="{F3120D27-D51B-4ADD-8760-A033B30513EA}" destId="{67215483-E32E-45E8-934F-4F5DAE4E3D32}" srcOrd="1" destOrd="0" presId="urn:microsoft.com/office/officeart/2005/8/layout/hList1"/>
    <dgm:cxn modelId="{17F5848C-5796-4389-BAC3-248A4AF60871}" type="presParOf" srcId="{B6FD42D6-5C12-4835-A403-053664A1B877}" destId="{1FCA12B2-55B3-449C-84DF-2A47A272E8DB}" srcOrd="5" destOrd="0" presId="urn:microsoft.com/office/officeart/2005/8/layout/hList1"/>
    <dgm:cxn modelId="{6F61E055-369D-431D-9C7C-A48CC51FD87B}" type="presParOf" srcId="{B6FD42D6-5C12-4835-A403-053664A1B877}" destId="{AF82B1AE-AD6F-4B8F-9BFF-A1E166876ABE}" srcOrd="6" destOrd="0" presId="urn:microsoft.com/office/officeart/2005/8/layout/hList1"/>
    <dgm:cxn modelId="{87996C87-8D89-4694-B538-06925C48DB80}" type="presParOf" srcId="{AF82B1AE-AD6F-4B8F-9BFF-A1E166876ABE}" destId="{758094E0-E601-4086-BF68-F5A0E85361D7}" srcOrd="0" destOrd="0" presId="urn:microsoft.com/office/officeart/2005/8/layout/hList1"/>
    <dgm:cxn modelId="{07D6A579-4717-4F4F-BA05-93497067B35E}" type="presParOf" srcId="{AF82B1AE-AD6F-4B8F-9BFF-A1E166876ABE}" destId="{2EEF1CDD-09E7-4F88-AAEE-23750A3211AF}"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C0788-1844-4FC2-9B17-1C2D602CE0DA}">
      <dsp:nvSpPr>
        <dsp:cNvPr id="0" name=""/>
        <dsp:cNvSpPr/>
      </dsp:nvSpPr>
      <dsp:spPr>
        <a:xfrm>
          <a:off x="3776" y="1831335"/>
          <a:ext cx="1447828" cy="345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rtl="0">
            <a:lnSpc>
              <a:spcPct val="90000"/>
            </a:lnSpc>
            <a:spcBef>
              <a:spcPct val="0"/>
            </a:spcBef>
            <a:spcAft>
              <a:spcPct val="35000"/>
            </a:spcAft>
            <a:buNone/>
          </a:pPr>
          <a:r>
            <a:rPr lang="en-US" sz="1200" kern="1200">
              <a:latin typeface="Arial"/>
            </a:rPr>
            <a:t> Project</a:t>
          </a:r>
          <a:endParaRPr lang="en-US" sz="1200" kern="1200"/>
        </a:p>
      </dsp:txBody>
      <dsp:txXfrm>
        <a:off x="3776" y="1831335"/>
        <a:ext cx="1447828" cy="345600"/>
      </dsp:txXfrm>
    </dsp:sp>
    <dsp:sp modelId="{2A3126AE-8702-4F93-AF9C-145753580ACB}">
      <dsp:nvSpPr>
        <dsp:cNvPr id="0" name=""/>
        <dsp:cNvSpPr/>
      </dsp:nvSpPr>
      <dsp:spPr>
        <a:xfrm>
          <a:off x="3776" y="2176935"/>
          <a:ext cx="1447828" cy="131760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Arial"/>
            </a:rPr>
            <a:t> </a:t>
          </a:r>
          <a:r>
            <a:rPr lang="en-US" sz="1200" b="1" kern="1200">
              <a:latin typeface="Arial"/>
            </a:rPr>
            <a:t>Name</a:t>
          </a:r>
          <a:r>
            <a:rPr lang="en-US" sz="1200" kern="1200">
              <a:latin typeface="Arial"/>
            </a:rPr>
            <a:t>: </a:t>
          </a:r>
          <a:r>
            <a:rPr lang="en" sz="1200" kern="1200"/>
            <a:t>Ivanpah Solar Electric Generating System</a:t>
          </a:r>
          <a:endParaRPr lang="en-US" sz="1200" kern="1200"/>
        </a:p>
        <a:p>
          <a:pPr marL="114300" lvl="1" indent="-114300" algn="l" defTabSz="533400" rtl="0">
            <a:lnSpc>
              <a:spcPct val="90000"/>
            </a:lnSpc>
            <a:spcBef>
              <a:spcPct val="0"/>
            </a:spcBef>
            <a:spcAft>
              <a:spcPct val="15000"/>
            </a:spcAft>
            <a:buChar char="•"/>
          </a:pPr>
          <a:r>
            <a:rPr lang="en-US" sz="1200" kern="1200">
              <a:latin typeface="Arial"/>
            </a:rPr>
            <a:t> </a:t>
          </a:r>
          <a:r>
            <a:rPr lang="en-US" sz="1200" b="1" kern="1200">
              <a:latin typeface="Arial"/>
            </a:rPr>
            <a:t>Developer</a:t>
          </a:r>
          <a:r>
            <a:rPr lang="en-US" sz="1200" kern="1200">
              <a:latin typeface="Arial"/>
            </a:rPr>
            <a:t>: BrightSource Energy</a:t>
          </a:r>
          <a:endParaRPr lang="en-US" sz="1200" kern="1200"/>
        </a:p>
      </dsp:txBody>
      <dsp:txXfrm>
        <a:off x="3776" y="2176935"/>
        <a:ext cx="1447828" cy="1317600"/>
      </dsp:txXfrm>
    </dsp:sp>
    <dsp:sp modelId="{DE3C576D-D2E6-4409-B5BA-A702EC83E55B}">
      <dsp:nvSpPr>
        <dsp:cNvPr id="0" name=""/>
        <dsp:cNvSpPr/>
      </dsp:nvSpPr>
      <dsp:spPr>
        <a:xfrm>
          <a:off x="1654301" y="1831335"/>
          <a:ext cx="1447828" cy="345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l" defTabSz="533400" rtl="0">
            <a:lnSpc>
              <a:spcPct val="90000"/>
            </a:lnSpc>
            <a:spcBef>
              <a:spcPct val="0"/>
            </a:spcBef>
            <a:spcAft>
              <a:spcPct val="35000"/>
            </a:spcAft>
            <a:buNone/>
          </a:pPr>
          <a:r>
            <a:rPr lang="en" sz="1200" b="0" kern="1200">
              <a:latin typeface="Arial"/>
            </a:rPr>
            <a:t>Location &amp; Area</a:t>
          </a:r>
        </a:p>
      </dsp:txBody>
      <dsp:txXfrm>
        <a:off x="1654301" y="1831335"/>
        <a:ext cx="1447828" cy="345600"/>
      </dsp:txXfrm>
    </dsp:sp>
    <dsp:sp modelId="{81FDDD93-296B-4FB1-99A5-CD3D7BF0EBC8}">
      <dsp:nvSpPr>
        <dsp:cNvPr id="0" name=""/>
        <dsp:cNvSpPr/>
      </dsp:nvSpPr>
      <dsp:spPr>
        <a:xfrm>
          <a:off x="1654301" y="2176935"/>
          <a:ext cx="1447828" cy="131760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 sz="1200" b="0" kern="1200">
              <a:latin typeface="Arial"/>
            </a:rPr>
            <a:t> Mojave Desert, California</a:t>
          </a:r>
          <a:endParaRPr lang="en-US" sz="1200" b="0" kern="1200">
            <a:latin typeface="Arial"/>
          </a:endParaRPr>
        </a:p>
        <a:p>
          <a:pPr marL="114300" lvl="1" indent="-114300" algn="l" defTabSz="533400" rtl="0">
            <a:lnSpc>
              <a:spcPct val="90000"/>
            </a:lnSpc>
            <a:spcBef>
              <a:spcPct val="0"/>
            </a:spcBef>
            <a:spcAft>
              <a:spcPct val="15000"/>
            </a:spcAft>
            <a:buChar char="•"/>
          </a:pPr>
          <a:r>
            <a:rPr lang="en" sz="1200" b="1" kern="1200">
              <a:latin typeface="Arial"/>
            </a:rPr>
            <a:t> Area</a:t>
          </a:r>
          <a:r>
            <a:rPr lang="en" sz="1200" kern="1200">
              <a:latin typeface="Arial"/>
            </a:rPr>
            <a:t>: 3,600 acres</a:t>
          </a:r>
          <a:endParaRPr lang="en-US" sz="1200" kern="1200"/>
        </a:p>
      </dsp:txBody>
      <dsp:txXfrm>
        <a:off x="1654301" y="2176935"/>
        <a:ext cx="1447828" cy="1317600"/>
      </dsp:txXfrm>
    </dsp:sp>
    <dsp:sp modelId="{EB73D07B-56B2-44EE-A9C4-36E6372009A2}">
      <dsp:nvSpPr>
        <dsp:cNvPr id="0" name=""/>
        <dsp:cNvSpPr/>
      </dsp:nvSpPr>
      <dsp:spPr>
        <a:xfrm>
          <a:off x="3304825" y="1831335"/>
          <a:ext cx="1447828" cy="345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l" defTabSz="533400" rtl="0">
            <a:lnSpc>
              <a:spcPct val="90000"/>
            </a:lnSpc>
            <a:spcBef>
              <a:spcPct val="0"/>
            </a:spcBef>
            <a:spcAft>
              <a:spcPct val="35000"/>
            </a:spcAft>
            <a:buNone/>
          </a:pPr>
          <a:r>
            <a:rPr lang="en" sz="1200" b="0" kern="1200">
              <a:latin typeface="Arial"/>
            </a:rPr>
            <a:t>Project Budget</a:t>
          </a:r>
          <a:r>
            <a:rPr lang="en" sz="1200" kern="1200">
              <a:latin typeface="Arial"/>
            </a:rPr>
            <a:t>: </a:t>
          </a:r>
        </a:p>
      </dsp:txBody>
      <dsp:txXfrm>
        <a:off x="3304825" y="1831335"/>
        <a:ext cx="1447828" cy="345600"/>
      </dsp:txXfrm>
    </dsp:sp>
    <dsp:sp modelId="{B22DFAA4-2EAA-4765-B31E-E408A89614D8}">
      <dsp:nvSpPr>
        <dsp:cNvPr id="0" name=""/>
        <dsp:cNvSpPr/>
      </dsp:nvSpPr>
      <dsp:spPr>
        <a:xfrm>
          <a:off x="3304825" y="2176935"/>
          <a:ext cx="1447828" cy="131760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 sz="1200" kern="1200">
              <a:latin typeface="Arial"/>
            </a:rPr>
            <a:t> $2.2 billion with $1.6bn loan from DOE(Department of Energy)</a:t>
          </a:r>
          <a:endParaRPr lang="en-US" sz="1200" kern="1200"/>
        </a:p>
      </dsp:txBody>
      <dsp:txXfrm>
        <a:off x="3304825" y="2176935"/>
        <a:ext cx="1447828" cy="1317600"/>
      </dsp:txXfrm>
    </dsp:sp>
    <dsp:sp modelId="{41892D74-304C-423B-BE5D-10D07C88C646}">
      <dsp:nvSpPr>
        <dsp:cNvPr id="0" name=""/>
        <dsp:cNvSpPr/>
      </dsp:nvSpPr>
      <dsp:spPr>
        <a:xfrm>
          <a:off x="4955350" y="1831335"/>
          <a:ext cx="1447828" cy="345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l" defTabSz="533400" rtl="0">
            <a:lnSpc>
              <a:spcPct val="90000"/>
            </a:lnSpc>
            <a:spcBef>
              <a:spcPct val="0"/>
            </a:spcBef>
            <a:spcAft>
              <a:spcPct val="35000"/>
            </a:spcAft>
            <a:buNone/>
          </a:pPr>
          <a:r>
            <a:rPr lang="en" sz="1200" b="0" kern="1200">
              <a:latin typeface="Arial"/>
            </a:rPr>
            <a:t>Timeline</a:t>
          </a:r>
          <a:r>
            <a:rPr lang="en" sz="1200" kern="1200">
              <a:latin typeface="Arial"/>
            </a:rPr>
            <a:t>:  </a:t>
          </a:r>
          <a:endParaRPr lang="en-US" sz="1200" kern="1200">
            <a:latin typeface="Arial"/>
          </a:endParaRPr>
        </a:p>
      </dsp:txBody>
      <dsp:txXfrm>
        <a:off x="4955350" y="1831335"/>
        <a:ext cx="1447828" cy="345600"/>
      </dsp:txXfrm>
    </dsp:sp>
    <dsp:sp modelId="{6B7B263B-26A3-425A-AD33-F28F896EFF0C}">
      <dsp:nvSpPr>
        <dsp:cNvPr id="0" name=""/>
        <dsp:cNvSpPr/>
      </dsp:nvSpPr>
      <dsp:spPr>
        <a:xfrm>
          <a:off x="4955350" y="2176935"/>
          <a:ext cx="1447828" cy="131760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 sz="1200" b="1" kern="1200" dirty="0">
              <a:latin typeface="Arial"/>
            </a:rPr>
            <a:t> Start </a:t>
          </a:r>
          <a:r>
            <a:rPr lang="en" sz="1200" kern="1200" dirty="0">
              <a:latin typeface="Arial"/>
            </a:rPr>
            <a:t>: 2024</a:t>
          </a:r>
          <a:endParaRPr lang="en-US" sz="1200" kern="1200" dirty="0">
            <a:latin typeface="Arial"/>
          </a:endParaRPr>
        </a:p>
        <a:p>
          <a:pPr marL="114300" lvl="1" indent="-114300" algn="l" defTabSz="533400">
            <a:lnSpc>
              <a:spcPct val="90000"/>
            </a:lnSpc>
            <a:spcBef>
              <a:spcPct val="0"/>
            </a:spcBef>
            <a:spcAft>
              <a:spcPct val="15000"/>
            </a:spcAft>
            <a:buChar char="•"/>
          </a:pPr>
          <a:r>
            <a:rPr lang="en" sz="1200" kern="1200" dirty="0">
              <a:latin typeface="Arial"/>
            </a:rPr>
            <a:t> </a:t>
          </a:r>
          <a:r>
            <a:rPr lang="en" sz="1200" b="1" kern="1200" dirty="0">
              <a:latin typeface="Arial"/>
            </a:rPr>
            <a:t>Completion:</a:t>
          </a:r>
          <a:r>
            <a:rPr lang="en" sz="1200" kern="1200" dirty="0">
              <a:latin typeface="Arial"/>
            </a:rPr>
            <a:t> 2028</a:t>
          </a:r>
          <a:endParaRPr lang="en-US" sz="1200" kern="1200" dirty="0"/>
        </a:p>
      </dsp:txBody>
      <dsp:txXfrm>
        <a:off x="4955350" y="2176935"/>
        <a:ext cx="1447828" cy="1317600"/>
      </dsp:txXfrm>
    </dsp:sp>
    <dsp:sp modelId="{DD1BCAA7-6E34-45DA-BB01-7268AF43BF3D}">
      <dsp:nvSpPr>
        <dsp:cNvPr id="0" name=""/>
        <dsp:cNvSpPr/>
      </dsp:nvSpPr>
      <dsp:spPr>
        <a:xfrm>
          <a:off x="6605874" y="1831335"/>
          <a:ext cx="1447828" cy="345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l" defTabSz="533400" rtl="0">
            <a:lnSpc>
              <a:spcPct val="90000"/>
            </a:lnSpc>
            <a:spcBef>
              <a:spcPct val="0"/>
            </a:spcBef>
            <a:spcAft>
              <a:spcPct val="35000"/>
            </a:spcAft>
            <a:buNone/>
          </a:pPr>
          <a:r>
            <a:rPr lang="en" sz="1200" b="0" kern="1200">
              <a:latin typeface="Arial"/>
            </a:rPr>
            <a:t>Capacity</a:t>
          </a:r>
          <a:endParaRPr lang="en-US" sz="1200" b="0" kern="1200">
            <a:latin typeface="Arial"/>
          </a:endParaRPr>
        </a:p>
      </dsp:txBody>
      <dsp:txXfrm>
        <a:off x="6605874" y="1831335"/>
        <a:ext cx="1447828" cy="345600"/>
      </dsp:txXfrm>
    </dsp:sp>
    <dsp:sp modelId="{0699CED6-CEF1-4481-BE53-7E0218CFFC8C}">
      <dsp:nvSpPr>
        <dsp:cNvPr id="0" name=""/>
        <dsp:cNvSpPr/>
      </dsp:nvSpPr>
      <dsp:spPr>
        <a:xfrm>
          <a:off x="6605874" y="2176935"/>
          <a:ext cx="1447828" cy="131760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 sz="1200" kern="1200">
              <a:latin typeface="Arial"/>
            </a:rPr>
            <a:t> </a:t>
          </a:r>
          <a:r>
            <a:rPr lang="en" sz="1200" b="1" kern="1200">
              <a:latin typeface="Arial"/>
            </a:rPr>
            <a:t>Total</a:t>
          </a:r>
          <a:r>
            <a:rPr lang="en" sz="1200" kern="1200">
              <a:latin typeface="Arial"/>
            </a:rPr>
            <a:t>:  392 MW </a:t>
          </a:r>
          <a:endParaRPr lang="en-US" sz="1200" kern="1200">
            <a:latin typeface="Arial"/>
          </a:endParaRPr>
        </a:p>
        <a:p>
          <a:pPr marL="228600" lvl="2" indent="-114300" algn="l" defTabSz="533400" rtl="0">
            <a:lnSpc>
              <a:spcPct val="90000"/>
            </a:lnSpc>
            <a:spcBef>
              <a:spcPct val="0"/>
            </a:spcBef>
            <a:spcAft>
              <a:spcPct val="15000"/>
            </a:spcAft>
            <a:buChar char="•"/>
          </a:pPr>
          <a:r>
            <a:rPr lang="en" sz="1200" kern="1200">
              <a:latin typeface="Arial"/>
            </a:rPr>
            <a:t> </a:t>
          </a:r>
          <a:r>
            <a:rPr lang="en" sz="1200" b="1" kern="1200">
              <a:latin typeface="Arial"/>
            </a:rPr>
            <a:t>Plant 1</a:t>
          </a:r>
          <a:r>
            <a:rPr lang="en" sz="1200" kern="1200">
              <a:latin typeface="Arial"/>
            </a:rPr>
            <a:t>: 126 MW</a:t>
          </a:r>
          <a:endParaRPr lang="en-US" sz="1200" kern="1200">
            <a:latin typeface="Arial"/>
          </a:endParaRPr>
        </a:p>
        <a:p>
          <a:pPr marL="228600" lvl="2" indent="-114300" algn="l" defTabSz="533400" rtl="0">
            <a:lnSpc>
              <a:spcPct val="90000"/>
            </a:lnSpc>
            <a:spcBef>
              <a:spcPct val="0"/>
            </a:spcBef>
            <a:spcAft>
              <a:spcPct val="15000"/>
            </a:spcAft>
            <a:buChar char="•"/>
          </a:pPr>
          <a:r>
            <a:rPr lang="en" sz="1200" kern="1200">
              <a:latin typeface="Arial"/>
            </a:rPr>
            <a:t> </a:t>
          </a:r>
          <a:r>
            <a:rPr lang="en" sz="1200" b="1" kern="1200">
              <a:latin typeface="Arial"/>
            </a:rPr>
            <a:t>Plant 2 &amp; 3</a:t>
          </a:r>
          <a:r>
            <a:rPr lang="en" sz="1200" kern="1200">
              <a:latin typeface="Arial"/>
            </a:rPr>
            <a:t> : 133 MW each</a:t>
          </a:r>
          <a:endParaRPr lang="en-US" sz="1200" kern="1200"/>
        </a:p>
      </dsp:txBody>
      <dsp:txXfrm>
        <a:off x="6605874" y="2176935"/>
        <a:ext cx="1447828" cy="1317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AC651-1A50-4174-BD60-65A9CEBF2107}">
      <dsp:nvSpPr>
        <dsp:cNvPr id="0" name=""/>
        <dsp:cNvSpPr/>
      </dsp:nvSpPr>
      <dsp:spPr>
        <a:xfrm>
          <a:off x="2684" y="1308572"/>
          <a:ext cx="1614469" cy="42064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l" defTabSz="533400" rtl="0">
            <a:lnSpc>
              <a:spcPct val="90000"/>
            </a:lnSpc>
            <a:spcBef>
              <a:spcPct val="0"/>
            </a:spcBef>
            <a:spcAft>
              <a:spcPct val="35000"/>
            </a:spcAft>
            <a:buNone/>
          </a:pPr>
          <a:r>
            <a:rPr lang="en" sz="1200" kern="1200">
              <a:latin typeface="Arial"/>
            </a:rPr>
            <a:t>Electricity Provision</a:t>
          </a:r>
          <a:endParaRPr lang="en-US" sz="1200" kern="1200">
            <a:latin typeface="Arial"/>
          </a:endParaRPr>
        </a:p>
      </dsp:txBody>
      <dsp:txXfrm>
        <a:off x="2684" y="1308572"/>
        <a:ext cx="1614469" cy="420646"/>
      </dsp:txXfrm>
    </dsp:sp>
    <dsp:sp modelId="{56F774EA-BE4E-4F7B-8FB1-087D0B79066B}">
      <dsp:nvSpPr>
        <dsp:cNvPr id="0" name=""/>
        <dsp:cNvSpPr/>
      </dsp:nvSpPr>
      <dsp:spPr>
        <a:xfrm>
          <a:off x="2684" y="1729219"/>
          <a:ext cx="1614469" cy="127023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 sz="1200" kern="1200">
              <a:latin typeface="Arial"/>
            </a:rPr>
            <a:t> Powers approx. 140,000 homes during peak hours</a:t>
          </a:r>
          <a:endParaRPr lang="en-US" sz="1200" kern="1200">
            <a:latin typeface="Arial"/>
          </a:endParaRPr>
        </a:p>
      </dsp:txBody>
      <dsp:txXfrm>
        <a:off x="2684" y="1729219"/>
        <a:ext cx="1614469" cy="1270232"/>
      </dsp:txXfrm>
    </dsp:sp>
    <dsp:sp modelId="{1CEE72E6-13FE-4A7B-BAD5-02C6CF22E567}">
      <dsp:nvSpPr>
        <dsp:cNvPr id="0" name=""/>
        <dsp:cNvSpPr/>
      </dsp:nvSpPr>
      <dsp:spPr>
        <a:xfrm>
          <a:off x="1843179" y="1308572"/>
          <a:ext cx="1614469" cy="42064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l" defTabSz="533400">
            <a:lnSpc>
              <a:spcPct val="90000"/>
            </a:lnSpc>
            <a:spcBef>
              <a:spcPct val="0"/>
            </a:spcBef>
            <a:spcAft>
              <a:spcPct val="35000"/>
            </a:spcAft>
            <a:buNone/>
          </a:pPr>
          <a:r>
            <a:rPr lang="en" sz="1200" kern="1200">
              <a:latin typeface="Arial"/>
            </a:rPr>
            <a:t>Energy Goals</a:t>
          </a:r>
        </a:p>
      </dsp:txBody>
      <dsp:txXfrm>
        <a:off x="1843179" y="1308572"/>
        <a:ext cx="1614469" cy="420646"/>
      </dsp:txXfrm>
    </dsp:sp>
    <dsp:sp modelId="{0C6D308B-4923-48FF-8490-42A1400E012B}">
      <dsp:nvSpPr>
        <dsp:cNvPr id="0" name=""/>
        <dsp:cNvSpPr/>
      </dsp:nvSpPr>
      <dsp:spPr>
        <a:xfrm>
          <a:off x="1843179" y="1729219"/>
          <a:ext cx="1614469" cy="127023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 sz="1200" kern="1200">
              <a:latin typeface="Arial"/>
            </a:rPr>
            <a:t> Aligns with state and national renewable energy objectives</a:t>
          </a:r>
          <a:endParaRPr lang="en-US" sz="1200" kern="1200">
            <a:latin typeface="Arial"/>
          </a:endParaRPr>
        </a:p>
      </dsp:txBody>
      <dsp:txXfrm>
        <a:off x="1843179" y="1729219"/>
        <a:ext cx="1614469" cy="1270232"/>
      </dsp:txXfrm>
    </dsp:sp>
    <dsp:sp modelId="{2E0B133E-48E7-4282-93A4-A4850EFC3692}">
      <dsp:nvSpPr>
        <dsp:cNvPr id="0" name=""/>
        <dsp:cNvSpPr/>
      </dsp:nvSpPr>
      <dsp:spPr>
        <a:xfrm>
          <a:off x="3683674" y="1308572"/>
          <a:ext cx="1614469" cy="42064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l" defTabSz="533400">
            <a:lnSpc>
              <a:spcPct val="90000"/>
            </a:lnSpc>
            <a:spcBef>
              <a:spcPct val="0"/>
            </a:spcBef>
            <a:spcAft>
              <a:spcPct val="35000"/>
            </a:spcAft>
            <a:buNone/>
          </a:pPr>
          <a:r>
            <a:rPr lang="en" sz="1200" kern="1200">
              <a:latin typeface="Arial"/>
            </a:rPr>
            <a:t>Technology</a:t>
          </a:r>
          <a:endParaRPr lang="en-US" sz="1200" kern="1200">
            <a:latin typeface="Arial"/>
          </a:endParaRPr>
        </a:p>
      </dsp:txBody>
      <dsp:txXfrm>
        <a:off x="3683674" y="1308572"/>
        <a:ext cx="1614469" cy="420646"/>
      </dsp:txXfrm>
    </dsp:sp>
    <dsp:sp modelId="{67215483-E32E-45E8-934F-4F5DAE4E3D32}">
      <dsp:nvSpPr>
        <dsp:cNvPr id="0" name=""/>
        <dsp:cNvSpPr/>
      </dsp:nvSpPr>
      <dsp:spPr>
        <a:xfrm>
          <a:off x="3683674" y="1729219"/>
          <a:ext cx="1614469" cy="127023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 sz="1200" kern="1200">
              <a:latin typeface="Arial"/>
            </a:rPr>
            <a:t> Utilizes concentrated solar power technology with approximately 170,000 software-operated mirrors.</a:t>
          </a:r>
          <a:endParaRPr lang="en-US" sz="1200" kern="1200">
            <a:latin typeface="Arial"/>
          </a:endParaRPr>
        </a:p>
      </dsp:txBody>
      <dsp:txXfrm>
        <a:off x="3683674" y="1729219"/>
        <a:ext cx="1614469" cy="1270232"/>
      </dsp:txXfrm>
    </dsp:sp>
    <dsp:sp modelId="{758094E0-E601-4086-BF68-F5A0E85361D7}">
      <dsp:nvSpPr>
        <dsp:cNvPr id="0" name=""/>
        <dsp:cNvSpPr/>
      </dsp:nvSpPr>
      <dsp:spPr>
        <a:xfrm>
          <a:off x="5524169" y="1308572"/>
          <a:ext cx="1614469" cy="42064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l" defTabSz="533400">
            <a:lnSpc>
              <a:spcPct val="90000"/>
            </a:lnSpc>
            <a:spcBef>
              <a:spcPct val="0"/>
            </a:spcBef>
            <a:spcAft>
              <a:spcPct val="35000"/>
            </a:spcAft>
            <a:buNone/>
          </a:pPr>
          <a:r>
            <a:rPr lang="en-US" sz="1200" kern="1200">
              <a:latin typeface="Arial"/>
            </a:rPr>
            <a:t>Environmental Initiatives</a:t>
          </a:r>
        </a:p>
      </dsp:txBody>
      <dsp:txXfrm>
        <a:off x="5524169" y="1308572"/>
        <a:ext cx="1614469" cy="420646"/>
      </dsp:txXfrm>
    </dsp:sp>
    <dsp:sp modelId="{2EEF1CDD-09E7-4F88-AAEE-23750A3211AF}">
      <dsp:nvSpPr>
        <dsp:cNvPr id="0" name=""/>
        <dsp:cNvSpPr/>
      </dsp:nvSpPr>
      <dsp:spPr>
        <a:xfrm>
          <a:off x="5524169" y="1729219"/>
          <a:ext cx="1614469" cy="127023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Arial"/>
            </a:rPr>
            <a:t> Approximately $22mn was allocated for the relocation of tortoises existing on site for their conservation</a:t>
          </a:r>
        </a:p>
      </dsp:txBody>
      <dsp:txXfrm>
        <a:off x="5524169" y="1729219"/>
        <a:ext cx="1614469" cy="127023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5T22:21:02.149"/>
    </inkml:context>
    <inkml:brush xml:id="br0">
      <inkml:brushProperty name="width" value="0.035" units="cm"/>
      <inkml:brushProperty name="height" value="0.035" units="cm"/>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5T22:21:02.655"/>
    </inkml:context>
    <inkml:brush xml:id="br0">
      <inkml:brushProperty name="width" value="0.035" units="cm"/>
      <inkml:brushProperty name="height" value="0.035" units="cm"/>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4c1a1caa51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4c1a1caa51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415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4c0a97315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4c0a97315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171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24c039bde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24c039bde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91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4c1a1caa51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4c1a1caa51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1" i="0">
                <a:solidFill>
                  <a:srgbClr val="0D0D0D"/>
                </a:solidFill>
                <a:effectLst/>
                <a:highlight>
                  <a:srgbClr val="FFFFFF"/>
                </a:highlight>
                <a:latin typeface="Söhne"/>
              </a:rPr>
              <a:t>Renewable Energy Generation:</a:t>
            </a:r>
            <a:r>
              <a:rPr lang="en-US" b="0" i="0">
                <a:solidFill>
                  <a:srgbClr val="0D0D0D"/>
                </a:solidFill>
                <a:effectLst/>
                <a:highlight>
                  <a:srgbClr val="FFFFFF"/>
                </a:highlight>
                <a:latin typeface="Söhne"/>
              </a:rPr>
              <a:t> Ivanpah aims to generate 392 megawatts of renewable electricity, supporting the transition towards sustainable energy sources and reducing reliance on fossil fuels.</a:t>
            </a:r>
          </a:p>
          <a:p>
            <a:pPr algn="l">
              <a:buFont typeface="Arial" panose="020B0604020202020204" pitchFamily="34" charset="0"/>
              <a:buChar char="•"/>
            </a:pPr>
            <a:r>
              <a:rPr lang="en-US" b="1" i="0">
                <a:solidFill>
                  <a:srgbClr val="0D0D0D"/>
                </a:solidFill>
                <a:effectLst/>
                <a:highlight>
                  <a:srgbClr val="FFFFFF"/>
                </a:highlight>
                <a:latin typeface="Söhne"/>
              </a:rPr>
              <a:t>Environmental Stewardship:</a:t>
            </a:r>
            <a:r>
              <a:rPr lang="en-US" b="0" i="0">
                <a:solidFill>
                  <a:srgbClr val="0D0D0D"/>
                </a:solidFill>
                <a:effectLst/>
                <a:highlight>
                  <a:srgbClr val="FFFFFF"/>
                </a:highlight>
                <a:latin typeface="Söhne"/>
              </a:rPr>
              <a:t> The project prioritizes environmental protection, with special attention given to mitigating impacts on local wildlife, particularly the desert tortoise.</a:t>
            </a:r>
          </a:p>
          <a:p>
            <a:pPr algn="l">
              <a:buFont typeface="Arial" panose="020B0604020202020204" pitchFamily="34" charset="0"/>
              <a:buChar char="•"/>
            </a:pPr>
            <a:r>
              <a:rPr lang="en-US" b="1" i="0">
                <a:solidFill>
                  <a:srgbClr val="0D0D0D"/>
                </a:solidFill>
                <a:effectLst/>
                <a:highlight>
                  <a:srgbClr val="FFFFFF"/>
                </a:highlight>
                <a:latin typeface="Söhne"/>
              </a:rPr>
              <a:t>Community Engagement:</a:t>
            </a:r>
            <a:r>
              <a:rPr lang="en-US" b="0" i="0">
                <a:solidFill>
                  <a:srgbClr val="0D0D0D"/>
                </a:solidFill>
                <a:effectLst/>
                <a:highlight>
                  <a:srgbClr val="FFFFFF"/>
                </a:highlight>
                <a:latin typeface="Söhne"/>
              </a:rPr>
              <a:t> Ivanpah actively engages with local communities to ensure alignment with broader social and environmental objectives, fostering positive relations and support for the project.</a:t>
            </a:r>
          </a:p>
          <a:p>
            <a:pPr marL="0" lvl="0" indent="0" algn="l" rtl="0">
              <a:spcBef>
                <a:spcPts val="0"/>
              </a:spcBef>
              <a:spcAft>
                <a:spcPts val="0"/>
              </a:spcAft>
              <a:buNone/>
            </a:pPr>
            <a:endParaRPr/>
          </a:p>
        </p:txBody>
      </p:sp>
    </p:spTree>
    <p:extLst>
      <p:ext uri="{BB962C8B-B14F-4D97-AF65-F5344CB8AC3E}">
        <p14:creationId xmlns:p14="http://schemas.microsoft.com/office/powerpoint/2010/main" val="2402727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4c1a1caa51_0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24c1a1caa51_0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595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4c0a97315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4c0a97315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410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4c1a1caa51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4c1a1caa51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280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4c1a1caa51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4c1a1caa51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070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4c0a97315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4c0a97315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526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4c1a1caa51_0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4c1a1caa51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0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3"/>
        <p:cNvGrpSpPr/>
        <p:nvPr/>
      </p:nvGrpSpPr>
      <p:grpSpPr>
        <a:xfrm>
          <a:off x="0" y="0"/>
          <a:ext cx="0" cy="0"/>
          <a:chOff x="0" y="0"/>
          <a:chExt cx="0" cy="0"/>
        </a:xfrm>
      </p:grpSpPr>
      <p:sp>
        <p:nvSpPr>
          <p:cNvPr id="2964" name="Google Shape;2964;g24cd85939a9_0_8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5" name="Google Shape;2965;g24cd85939a9_0_8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4c1a1caa51_0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4c1a1caa51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26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4c1a1caa51_0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4c1a1caa51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1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4c0a97315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4c0a97315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74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4c0a973151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4c0a973151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4c0a97315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4c0a97315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134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4c1a1caa51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4c1a1caa51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4c0a97315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4c0a97315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07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4c1a1caa51_0_2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24c1a1caa51_0_2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4c0a97315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4c0a97315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924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24c1a1caa51_0_3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24c1a1caa51_0_3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93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1323988"/>
            <a:ext cx="5320800" cy="1795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6000"/>
              <a:buNone/>
              <a:defRPr sz="6000" b="1">
                <a:latin typeface="Epilogue"/>
                <a:ea typeface="Epilogue"/>
                <a:cs typeface="Epilogue"/>
                <a:sym typeface="Epilogue"/>
              </a:defRPr>
            </a:lvl1pPr>
            <a:lvl2pPr lvl="1" algn="ctr">
              <a:spcBef>
                <a:spcPts val="0"/>
              </a:spcBef>
              <a:spcAft>
                <a:spcPts val="0"/>
              </a:spcAft>
              <a:buClr>
                <a:srgbClr val="191919"/>
              </a:buClr>
              <a:buSzPts val="6000"/>
              <a:buNone/>
              <a:defRPr sz="6000">
                <a:solidFill>
                  <a:srgbClr val="191919"/>
                </a:solidFill>
              </a:defRPr>
            </a:lvl2pPr>
            <a:lvl3pPr lvl="2" algn="ctr">
              <a:spcBef>
                <a:spcPts val="0"/>
              </a:spcBef>
              <a:spcAft>
                <a:spcPts val="0"/>
              </a:spcAft>
              <a:buClr>
                <a:srgbClr val="191919"/>
              </a:buClr>
              <a:buSzPts val="6000"/>
              <a:buNone/>
              <a:defRPr sz="6000">
                <a:solidFill>
                  <a:srgbClr val="191919"/>
                </a:solidFill>
              </a:defRPr>
            </a:lvl3pPr>
            <a:lvl4pPr lvl="3" algn="ctr">
              <a:spcBef>
                <a:spcPts val="0"/>
              </a:spcBef>
              <a:spcAft>
                <a:spcPts val="0"/>
              </a:spcAft>
              <a:buClr>
                <a:srgbClr val="191919"/>
              </a:buClr>
              <a:buSzPts val="6000"/>
              <a:buNone/>
              <a:defRPr sz="6000">
                <a:solidFill>
                  <a:srgbClr val="191919"/>
                </a:solidFill>
              </a:defRPr>
            </a:lvl4pPr>
            <a:lvl5pPr lvl="4" algn="ctr">
              <a:spcBef>
                <a:spcPts val="0"/>
              </a:spcBef>
              <a:spcAft>
                <a:spcPts val="0"/>
              </a:spcAft>
              <a:buClr>
                <a:srgbClr val="191919"/>
              </a:buClr>
              <a:buSzPts val="6000"/>
              <a:buNone/>
              <a:defRPr sz="6000">
                <a:solidFill>
                  <a:srgbClr val="191919"/>
                </a:solidFill>
              </a:defRPr>
            </a:lvl5pPr>
            <a:lvl6pPr lvl="5" algn="ctr">
              <a:spcBef>
                <a:spcPts val="0"/>
              </a:spcBef>
              <a:spcAft>
                <a:spcPts val="0"/>
              </a:spcAft>
              <a:buClr>
                <a:srgbClr val="191919"/>
              </a:buClr>
              <a:buSzPts val="6000"/>
              <a:buNone/>
              <a:defRPr sz="6000">
                <a:solidFill>
                  <a:srgbClr val="191919"/>
                </a:solidFill>
              </a:defRPr>
            </a:lvl6pPr>
            <a:lvl7pPr lvl="6" algn="ctr">
              <a:spcBef>
                <a:spcPts val="0"/>
              </a:spcBef>
              <a:spcAft>
                <a:spcPts val="0"/>
              </a:spcAft>
              <a:buClr>
                <a:srgbClr val="191919"/>
              </a:buClr>
              <a:buSzPts val="6000"/>
              <a:buNone/>
              <a:defRPr sz="6000">
                <a:solidFill>
                  <a:srgbClr val="191919"/>
                </a:solidFill>
              </a:defRPr>
            </a:lvl7pPr>
            <a:lvl8pPr lvl="7" algn="ctr">
              <a:spcBef>
                <a:spcPts val="0"/>
              </a:spcBef>
              <a:spcAft>
                <a:spcPts val="0"/>
              </a:spcAft>
              <a:buClr>
                <a:srgbClr val="191919"/>
              </a:buClr>
              <a:buSzPts val="6000"/>
              <a:buNone/>
              <a:defRPr sz="6000">
                <a:solidFill>
                  <a:srgbClr val="191919"/>
                </a:solidFill>
              </a:defRPr>
            </a:lvl8pPr>
            <a:lvl9pPr lvl="8" algn="ctr">
              <a:spcBef>
                <a:spcPts val="0"/>
              </a:spcBef>
              <a:spcAft>
                <a:spcPts val="0"/>
              </a:spcAft>
              <a:buClr>
                <a:srgbClr val="191919"/>
              </a:buClr>
              <a:buSzPts val="6000"/>
              <a:buNone/>
              <a:defRPr sz="6000">
                <a:solidFill>
                  <a:srgbClr val="191919"/>
                </a:solidFill>
              </a:defRPr>
            </a:lvl9pPr>
          </a:lstStyle>
          <a:p>
            <a:endParaRPr/>
          </a:p>
        </p:txBody>
      </p:sp>
      <p:sp>
        <p:nvSpPr>
          <p:cNvPr id="11" name="Google Shape;11;p2"/>
          <p:cNvSpPr txBox="1">
            <a:spLocks noGrp="1"/>
          </p:cNvSpPr>
          <p:nvPr>
            <p:ph type="subTitle" idx="1"/>
          </p:nvPr>
        </p:nvSpPr>
        <p:spPr>
          <a:xfrm>
            <a:off x="713225" y="3184650"/>
            <a:ext cx="4154100" cy="4758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exend Deca"/>
                <a:ea typeface="Lexend Deca"/>
                <a:cs typeface="Lexend Deca"/>
                <a:sym typeface="Lexend Dec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sp>
        <p:nvSpPr>
          <p:cNvPr id="76" name="Google Shape;76;p13"/>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13"/>
          <p:cNvSpPr txBox="1">
            <a:spLocks noGrp="1"/>
          </p:cNvSpPr>
          <p:nvPr>
            <p:ph type="title" idx="2" hasCustomPrompt="1"/>
          </p:nvPr>
        </p:nvSpPr>
        <p:spPr>
          <a:xfrm>
            <a:off x="818402" y="1633283"/>
            <a:ext cx="7347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3" hasCustomPrompt="1"/>
          </p:nvPr>
        </p:nvSpPr>
        <p:spPr>
          <a:xfrm>
            <a:off x="818402" y="3066691"/>
            <a:ext cx="7347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4" hasCustomPrompt="1"/>
          </p:nvPr>
        </p:nvSpPr>
        <p:spPr>
          <a:xfrm>
            <a:off x="3123902" y="1633283"/>
            <a:ext cx="7347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5" hasCustomPrompt="1"/>
          </p:nvPr>
        </p:nvSpPr>
        <p:spPr>
          <a:xfrm>
            <a:off x="3123902" y="3066691"/>
            <a:ext cx="7347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6" hasCustomPrompt="1"/>
          </p:nvPr>
        </p:nvSpPr>
        <p:spPr>
          <a:xfrm>
            <a:off x="5527802" y="1633283"/>
            <a:ext cx="7347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7" hasCustomPrompt="1"/>
          </p:nvPr>
        </p:nvSpPr>
        <p:spPr>
          <a:xfrm>
            <a:off x="5527802" y="3066691"/>
            <a:ext cx="7347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
          </p:nvPr>
        </p:nvSpPr>
        <p:spPr>
          <a:xfrm>
            <a:off x="720000" y="22332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85" name="Google Shape;85;p13"/>
          <p:cNvSpPr txBox="1">
            <a:spLocks noGrp="1"/>
          </p:cNvSpPr>
          <p:nvPr>
            <p:ph type="subTitle" idx="8"/>
          </p:nvPr>
        </p:nvSpPr>
        <p:spPr>
          <a:xfrm>
            <a:off x="3025500" y="22332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86" name="Google Shape;86;p13"/>
          <p:cNvSpPr txBox="1">
            <a:spLocks noGrp="1"/>
          </p:cNvSpPr>
          <p:nvPr>
            <p:ph type="subTitle" idx="9"/>
          </p:nvPr>
        </p:nvSpPr>
        <p:spPr>
          <a:xfrm>
            <a:off x="5429400" y="22332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87" name="Google Shape;87;p13"/>
          <p:cNvSpPr txBox="1">
            <a:spLocks noGrp="1"/>
          </p:cNvSpPr>
          <p:nvPr>
            <p:ph type="subTitle" idx="13"/>
          </p:nvPr>
        </p:nvSpPr>
        <p:spPr>
          <a:xfrm>
            <a:off x="720000" y="366670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88" name="Google Shape;88;p13"/>
          <p:cNvSpPr txBox="1">
            <a:spLocks noGrp="1"/>
          </p:cNvSpPr>
          <p:nvPr>
            <p:ph type="subTitle" idx="14"/>
          </p:nvPr>
        </p:nvSpPr>
        <p:spPr>
          <a:xfrm>
            <a:off x="3025500" y="366670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89" name="Google Shape;89;p13"/>
          <p:cNvSpPr txBox="1">
            <a:spLocks noGrp="1"/>
          </p:cNvSpPr>
          <p:nvPr>
            <p:ph type="subTitle" idx="15"/>
          </p:nvPr>
        </p:nvSpPr>
        <p:spPr>
          <a:xfrm>
            <a:off x="5429400" y="366670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90" name="Google Shape;90;p13"/>
          <p:cNvSpPr/>
          <p:nvPr/>
        </p:nvSpPr>
        <p:spPr>
          <a:xfrm>
            <a:off x="8576633" y="8918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13"/>
          <p:cNvGrpSpPr/>
          <p:nvPr/>
        </p:nvGrpSpPr>
        <p:grpSpPr>
          <a:xfrm>
            <a:off x="5674726" y="244225"/>
            <a:ext cx="716244" cy="160274"/>
            <a:chOff x="5906767" y="105437"/>
            <a:chExt cx="687704" cy="153887"/>
          </a:xfrm>
        </p:grpSpPr>
        <p:sp>
          <p:nvSpPr>
            <p:cNvPr id="92" name="Google Shape;92;p13"/>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3"/>
          <p:cNvGrpSpPr/>
          <p:nvPr/>
        </p:nvGrpSpPr>
        <p:grpSpPr>
          <a:xfrm>
            <a:off x="2407651" y="4749550"/>
            <a:ext cx="716244" cy="160274"/>
            <a:chOff x="5906767" y="105437"/>
            <a:chExt cx="687704" cy="153887"/>
          </a:xfrm>
        </p:grpSpPr>
        <p:sp>
          <p:nvSpPr>
            <p:cNvPr id="95" name="Google Shape;95;p13"/>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5"/>
        <p:cNvGrpSpPr/>
        <p:nvPr/>
      </p:nvGrpSpPr>
      <p:grpSpPr>
        <a:xfrm>
          <a:off x="0" y="0"/>
          <a:ext cx="0" cy="0"/>
          <a:chOff x="0" y="0"/>
          <a:chExt cx="0" cy="0"/>
        </a:xfrm>
      </p:grpSpPr>
      <p:sp>
        <p:nvSpPr>
          <p:cNvPr id="196" name="Google Shape;196;p23"/>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3"/>
          <p:cNvSpPr txBox="1">
            <a:spLocks noGrp="1"/>
          </p:cNvSpPr>
          <p:nvPr>
            <p:ph type="subTitle" idx="1"/>
          </p:nvPr>
        </p:nvSpPr>
        <p:spPr>
          <a:xfrm>
            <a:off x="720000" y="1643009"/>
            <a:ext cx="204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9" name="Google Shape;199;p23"/>
          <p:cNvSpPr txBox="1">
            <a:spLocks noGrp="1"/>
          </p:cNvSpPr>
          <p:nvPr>
            <p:ph type="subTitle" idx="2"/>
          </p:nvPr>
        </p:nvSpPr>
        <p:spPr>
          <a:xfrm>
            <a:off x="3551198" y="1643009"/>
            <a:ext cx="204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0" name="Google Shape;200;p23"/>
          <p:cNvSpPr txBox="1">
            <a:spLocks noGrp="1"/>
          </p:cNvSpPr>
          <p:nvPr>
            <p:ph type="subTitle" idx="3"/>
          </p:nvPr>
        </p:nvSpPr>
        <p:spPr>
          <a:xfrm>
            <a:off x="720000" y="3435001"/>
            <a:ext cx="204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1" name="Google Shape;201;p23"/>
          <p:cNvSpPr txBox="1">
            <a:spLocks noGrp="1"/>
          </p:cNvSpPr>
          <p:nvPr>
            <p:ph type="subTitle" idx="4"/>
          </p:nvPr>
        </p:nvSpPr>
        <p:spPr>
          <a:xfrm>
            <a:off x="3551198" y="3435001"/>
            <a:ext cx="204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2" name="Google Shape;202;p23"/>
          <p:cNvSpPr txBox="1">
            <a:spLocks noGrp="1"/>
          </p:cNvSpPr>
          <p:nvPr>
            <p:ph type="subTitle" idx="5"/>
          </p:nvPr>
        </p:nvSpPr>
        <p:spPr>
          <a:xfrm>
            <a:off x="6385368" y="1643009"/>
            <a:ext cx="204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3" name="Google Shape;203;p23"/>
          <p:cNvSpPr txBox="1">
            <a:spLocks noGrp="1"/>
          </p:cNvSpPr>
          <p:nvPr>
            <p:ph type="subTitle" idx="6"/>
          </p:nvPr>
        </p:nvSpPr>
        <p:spPr>
          <a:xfrm>
            <a:off x="6385368" y="3435001"/>
            <a:ext cx="204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4" name="Google Shape;204;p23"/>
          <p:cNvSpPr txBox="1">
            <a:spLocks noGrp="1"/>
          </p:cNvSpPr>
          <p:nvPr>
            <p:ph type="subTitle" idx="7"/>
          </p:nvPr>
        </p:nvSpPr>
        <p:spPr>
          <a:xfrm>
            <a:off x="720000" y="1269113"/>
            <a:ext cx="2045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205" name="Google Shape;205;p23"/>
          <p:cNvSpPr txBox="1">
            <a:spLocks noGrp="1"/>
          </p:cNvSpPr>
          <p:nvPr>
            <p:ph type="subTitle" idx="8"/>
          </p:nvPr>
        </p:nvSpPr>
        <p:spPr>
          <a:xfrm>
            <a:off x="3551198" y="1269113"/>
            <a:ext cx="2045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206" name="Google Shape;206;p23"/>
          <p:cNvSpPr txBox="1">
            <a:spLocks noGrp="1"/>
          </p:cNvSpPr>
          <p:nvPr>
            <p:ph type="subTitle" idx="9"/>
          </p:nvPr>
        </p:nvSpPr>
        <p:spPr>
          <a:xfrm>
            <a:off x="6385368" y="1269113"/>
            <a:ext cx="2045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207" name="Google Shape;207;p23"/>
          <p:cNvSpPr txBox="1">
            <a:spLocks noGrp="1"/>
          </p:cNvSpPr>
          <p:nvPr>
            <p:ph type="subTitle" idx="13"/>
          </p:nvPr>
        </p:nvSpPr>
        <p:spPr>
          <a:xfrm>
            <a:off x="720000" y="3057903"/>
            <a:ext cx="2045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208" name="Google Shape;208;p23"/>
          <p:cNvSpPr txBox="1">
            <a:spLocks noGrp="1"/>
          </p:cNvSpPr>
          <p:nvPr>
            <p:ph type="subTitle" idx="14"/>
          </p:nvPr>
        </p:nvSpPr>
        <p:spPr>
          <a:xfrm>
            <a:off x="3551198" y="3057903"/>
            <a:ext cx="2045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209" name="Google Shape;209;p23"/>
          <p:cNvSpPr txBox="1">
            <a:spLocks noGrp="1"/>
          </p:cNvSpPr>
          <p:nvPr>
            <p:ph type="subTitle" idx="15"/>
          </p:nvPr>
        </p:nvSpPr>
        <p:spPr>
          <a:xfrm>
            <a:off x="6385368" y="3057903"/>
            <a:ext cx="2045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grpSp>
        <p:nvGrpSpPr>
          <p:cNvPr id="210" name="Google Shape;210;p23"/>
          <p:cNvGrpSpPr/>
          <p:nvPr/>
        </p:nvGrpSpPr>
        <p:grpSpPr>
          <a:xfrm>
            <a:off x="-46424" y="4743775"/>
            <a:ext cx="716244" cy="160274"/>
            <a:chOff x="5906767" y="105437"/>
            <a:chExt cx="687704" cy="153887"/>
          </a:xfrm>
        </p:grpSpPr>
        <p:sp>
          <p:nvSpPr>
            <p:cNvPr id="211" name="Google Shape;211;p23"/>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3"/>
          <p:cNvGrpSpPr/>
          <p:nvPr/>
        </p:nvGrpSpPr>
        <p:grpSpPr>
          <a:xfrm>
            <a:off x="4162376" y="247675"/>
            <a:ext cx="716244" cy="160274"/>
            <a:chOff x="5906767" y="105437"/>
            <a:chExt cx="687704" cy="153887"/>
          </a:xfrm>
        </p:grpSpPr>
        <p:sp>
          <p:nvSpPr>
            <p:cNvPr id="214" name="Google Shape;214;p23"/>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3"/>
          <p:cNvSpPr/>
          <p:nvPr/>
        </p:nvSpPr>
        <p:spPr>
          <a:xfrm rot="1078120">
            <a:off x="8547086" y="663692"/>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7"/>
        <p:cNvGrpSpPr/>
        <p:nvPr/>
      </p:nvGrpSpPr>
      <p:grpSpPr>
        <a:xfrm>
          <a:off x="0" y="0"/>
          <a:ext cx="0" cy="0"/>
          <a:chOff x="0" y="0"/>
          <a:chExt cx="0" cy="0"/>
        </a:xfrm>
      </p:grpSpPr>
      <p:sp>
        <p:nvSpPr>
          <p:cNvPr id="218" name="Google Shape;218;p24"/>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txBox="1">
            <a:spLocks noGrp="1"/>
          </p:cNvSpPr>
          <p:nvPr>
            <p:ph type="title" hasCustomPrompt="1"/>
          </p:nvPr>
        </p:nvSpPr>
        <p:spPr>
          <a:xfrm>
            <a:off x="818573" y="2743388"/>
            <a:ext cx="3492600" cy="7689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0" name="Google Shape;220;p24"/>
          <p:cNvSpPr txBox="1">
            <a:spLocks noGrp="1"/>
          </p:cNvSpPr>
          <p:nvPr>
            <p:ph type="subTitle" idx="1"/>
          </p:nvPr>
        </p:nvSpPr>
        <p:spPr>
          <a:xfrm>
            <a:off x="713213" y="3512286"/>
            <a:ext cx="34926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21" name="Google Shape;221;p24"/>
          <p:cNvSpPr txBox="1">
            <a:spLocks noGrp="1"/>
          </p:cNvSpPr>
          <p:nvPr>
            <p:ph type="title" idx="2" hasCustomPrompt="1"/>
          </p:nvPr>
        </p:nvSpPr>
        <p:spPr>
          <a:xfrm>
            <a:off x="2931061" y="1032402"/>
            <a:ext cx="3492600" cy="7689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2" name="Google Shape;222;p24"/>
          <p:cNvSpPr txBox="1">
            <a:spLocks noGrp="1"/>
          </p:cNvSpPr>
          <p:nvPr>
            <p:ph type="subTitle" idx="3"/>
          </p:nvPr>
        </p:nvSpPr>
        <p:spPr>
          <a:xfrm>
            <a:off x="2825700" y="1807339"/>
            <a:ext cx="34926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23" name="Google Shape;223;p24"/>
          <p:cNvSpPr txBox="1">
            <a:spLocks noGrp="1"/>
          </p:cNvSpPr>
          <p:nvPr>
            <p:ph type="title" idx="4" hasCustomPrompt="1"/>
          </p:nvPr>
        </p:nvSpPr>
        <p:spPr>
          <a:xfrm>
            <a:off x="4958373" y="2743388"/>
            <a:ext cx="3492600" cy="7689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4" name="Google Shape;224;p24"/>
          <p:cNvSpPr txBox="1">
            <a:spLocks noGrp="1"/>
          </p:cNvSpPr>
          <p:nvPr>
            <p:ph type="subTitle" idx="5"/>
          </p:nvPr>
        </p:nvSpPr>
        <p:spPr>
          <a:xfrm>
            <a:off x="4853013" y="3512286"/>
            <a:ext cx="34926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225" name="Google Shape;225;p24"/>
          <p:cNvGrpSpPr/>
          <p:nvPr/>
        </p:nvGrpSpPr>
        <p:grpSpPr>
          <a:xfrm>
            <a:off x="4802667" y="283262"/>
            <a:ext cx="687704" cy="153887"/>
            <a:chOff x="5906767" y="105437"/>
            <a:chExt cx="687704" cy="153887"/>
          </a:xfrm>
        </p:grpSpPr>
        <p:sp>
          <p:nvSpPr>
            <p:cNvPr id="226" name="Google Shape;226;p24"/>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4"/>
          <p:cNvSpPr/>
          <p:nvPr/>
        </p:nvSpPr>
        <p:spPr>
          <a:xfrm>
            <a:off x="8528722" y="1202357"/>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4"/>
        </a:solidFill>
        <a:effectLst/>
      </p:bgPr>
    </p:bg>
    <p:spTree>
      <p:nvGrpSpPr>
        <p:cNvPr id="1" name="Shape 241"/>
        <p:cNvGrpSpPr/>
        <p:nvPr/>
      </p:nvGrpSpPr>
      <p:grpSpPr>
        <a:xfrm>
          <a:off x="0" y="0"/>
          <a:ext cx="0" cy="0"/>
          <a:chOff x="0" y="0"/>
          <a:chExt cx="0" cy="0"/>
        </a:xfrm>
      </p:grpSpPr>
      <p:sp>
        <p:nvSpPr>
          <p:cNvPr id="242" name="Google Shape;242;p26"/>
          <p:cNvSpPr/>
          <p:nvPr/>
        </p:nvSpPr>
        <p:spPr>
          <a:xfrm>
            <a:off x="183300" y="142800"/>
            <a:ext cx="8777400" cy="4857900"/>
          </a:xfrm>
          <a:prstGeom prst="roundRect">
            <a:avLst>
              <a:gd name="adj" fmla="val 38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noFill/>
        <a:effectLst/>
      </p:bgPr>
    </p:bg>
    <p:spTree>
      <p:nvGrpSpPr>
        <p:cNvPr id="1" name="Shape 243"/>
        <p:cNvGrpSpPr/>
        <p:nvPr/>
      </p:nvGrpSpPr>
      <p:grpSpPr>
        <a:xfrm>
          <a:off x="0" y="0"/>
          <a:ext cx="0" cy="0"/>
          <a:chOff x="0" y="0"/>
          <a:chExt cx="0" cy="0"/>
        </a:xfrm>
      </p:grpSpPr>
      <p:sp>
        <p:nvSpPr>
          <p:cNvPr id="244" name="Google Shape;244;p27"/>
          <p:cNvSpPr/>
          <p:nvPr/>
        </p:nvSpPr>
        <p:spPr>
          <a:xfrm>
            <a:off x="183300" y="142800"/>
            <a:ext cx="8777400" cy="4857900"/>
          </a:xfrm>
          <a:prstGeom prst="roundRect">
            <a:avLst>
              <a:gd name="adj" fmla="val 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7"/>
          <p:cNvGrpSpPr/>
          <p:nvPr/>
        </p:nvGrpSpPr>
        <p:grpSpPr>
          <a:xfrm>
            <a:off x="64365" y="2334801"/>
            <a:ext cx="9015277" cy="523932"/>
            <a:chOff x="62628" y="2334801"/>
            <a:chExt cx="9015277" cy="523932"/>
          </a:xfrm>
        </p:grpSpPr>
        <p:sp>
          <p:nvSpPr>
            <p:cNvPr id="246" name="Google Shape;246;p27"/>
            <p:cNvSpPr/>
            <p:nvPr/>
          </p:nvSpPr>
          <p:spPr>
            <a:xfrm>
              <a:off x="62628" y="2334801"/>
              <a:ext cx="243527" cy="523932"/>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rot="10800000" flipH="1">
              <a:off x="8834378" y="2334801"/>
              <a:ext cx="243527" cy="523932"/>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8"/>
        <p:cNvGrpSpPr/>
        <p:nvPr/>
      </p:nvGrpSpPr>
      <p:grpSpPr>
        <a:xfrm>
          <a:off x="0" y="0"/>
          <a:ext cx="0" cy="0"/>
          <a:chOff x="0" y="0"/>
          <a:chExt cx="0" cy="0"/>
        </a:xfrm>
      </p:grpSpPr>
      <p:sp>
        <p:nvSpPr>
          <p:cNvPr id="109" name="Google Shape;109;p15"/>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1" name="Google Shape;111;p15"/>
          <p:cNvGrpSpPr/>
          <p:nvPr/>
        </p:nvGrpSpPr>
        <p:grpSpPr>
          <a:xfrm>
            <a:off x="8430767" y="797162"/>
            <a:ext cx="687704" cy="153887"/>
            <a:chOff x="5906767" y="105437"/>
            <a:chExt cx="687704" cy="153887"/>
          </a:xfrm>
        </p:grpSpPr>
        <p:sp>
          <p:nvSpPr>
            <p:cNvPr id="112" name="Google Shape;112;p15"/>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15"/>
          <p:cNvGrpSpPr/>
          <p:nvPr/>
        </p:nvGrpSpPr>
        <p:grpSpPr>
          <a:xfrm>
            <a:off x="-8" y="4165962"/>
            <a:ext cx="687704" cy="153887"/>
            <a:chOff x="5906767" y="105437"/>
            <a:chExt cx="687704" cy="153887"/>
          </a:xfrm>
        </p:grpSpPr>
        <p:sp>
          <p:nvSpPr>
            <p:cNvPr id="115" name="Google Shape;115;p15"/>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5"/>
          <p:cNvSpPr/>
          <p:nvPr/>
        </p:nvSpPr>
        <p:spPr>
          <a:xfrm>
            <a:off x="6151933" y="20145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326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5"/>
        <p:cNvGrpSpPr/>
        <p:nvPr/>
      </p:nvGrpSpPr>
      <p:grpSpPr>
        <a:xfrm>
          <a:off x="0" y="0"/>
          <a:ext cx="0" cy="0"/>
          <a:chOff x="0" y="0"/>
          <a:chExt cx="0" cy="0"/>
        </a:xfrm>
      </p:grpSpPr>
      <p:sp>
        <p:nvSpPr>
          <p:cNvPr id="166" name="Google Shape;166;p21"/>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1"/>
          <p:cNvSpPr txBox="1">
            <a:spLocks noGrp="1"/>
          </p:cNvSpPr>
          <p:nvPr>
            <p:ph type="subTitle" idx="1"/>
          </p:nvPr>
        </p:nvSpPr>
        <p:spPr>
          <a:xfrm>
            <a:off x="720000" y="2171599"/>
            <a:ext cx="22620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9" name="Google Shape;169;p21"/>
          <p:cNvSpPr txBox="1">
            <a:spLocks noGrp="1"/>
          </p:cNvSpPr>
          <p:nvPr>
            <p:ph type="subTitle" idx="2"/>
          </p:nvPr>
        </p:nvSpPr>
        <p:spPr>
          <a:xfrm>
            <a:off x="3440998" y="2171599"/>
            <a:ext cx="22620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70" name="Google Shape;170;p21"/>
          <p:cNvSpPr txBox="1">
            <a:spLocks noGrp="1"/>
          </p:cNvSpPr>
          <p:nvPr>
            <p:ph type="subTitle" idx="3"/>
          </p:nvPr>
        </p:nvSpPr>
        <p:spPr>
          <a:xfrm>
            <a:off x="6162002" y="2171599"/>
            <a:ext cx="22620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71" name="Google Shape;171;p21"/>
          <p:cNvSpPr txBox="1">
            <a:spLocks noGrp="1"/>
          </p:cNvSpPr>
          <p:nvPr>
            <p:ph type="subTitle" idx="4"/>
          </p:nvPr>
        </p:nvSpPr>
        <p:spPr>
          <a:xfrm>
            <a:off x="720000" y="1788525"/>
            <a:ext cx="22620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2" name="Google Shape;172;p21"/>
          <p:cNvSpPr txBox="1">
            <a:spLocks noGrp="1"/>
          </p:cNvSpPr>
          <p:nvPr>
            <p:ph type="subTitle" idx="5"/>
          </p:nvPr>
        </p:nvSpPr>
        <p:spPr>
          <a:xfrm>
            <a:off x="3441001" y="1788525"/>
            <a:ext cx="22620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3" name="Google Shape;173;p21"/>
          <p:cNvSpPr txBox="1">
            <a:spLocks noGrp="1"/>
          </p:cNvSpPr>
          <p:nvPr>
            <p:ph type="subTitle" idx="6"/>
          </p:nvPr>
        </p:nvSpPr>
        <p:spPr>
          <a:xfrm>
            <a:off x="6162003" y="1788525"/>
            <a:ext cx="22620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4" name="Google Shape;174;p21"/>
          <p:cNvSpPr/>
          <p:nvPr/>
        </p:nvSpPr>
        <p:spPr>
          <a:xfrm>
            <a:off x="5432983" y="20145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21"/>
          <p:cNvGrpSpPr/>
          <p:nvPr/>
        </p:nvGrpSpPr>
        <p:grpSpPr>
          <a:xfrm>
            <a:off x="-8" y="4268037"/>
            <a:ext cx="687704" cy="153887"/>
            <a:chOff x="5906767" y="105437"/>
            <a:chExt cx="687704" cy="153887"/>
          </a:xfrm>
        </p:grpSpPr>
        <p:sp>
          <p:nvSpPr>
            <p:cNvPr id="176" name="Google Shape;176;p21"/>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57924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52"/>
        <p:cNvGrpSpPr/>
        <p:nvPr/>
      </p:nvGrpSpPr>
      <p:grpSpPr>
        <a:xfrm>
          <a:off x="0" y="0"/>
          <a:ext cx="0" cy="0"/>
          <a:chOff x="0" y="0"/>
          <a:chExt cx="0" cy="0"/>
        </a:xfrm>
      </p:grpSpPr>
      <p:sp>
        <p:nvSpPr>
          <p:cNvPr id="253" name="Google Shape;253;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4991900" y="2241550"/>
            <a:ext cx="2950800" cy="1613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105625" y="1235475"/>
            <a:ext cx="1250100" cy="8418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16" name="Google Shape;16;p3"/>
          <p:cNvGrpSpPr/>
          <p:nvPr/>
        </p:nvGrpSpPr>
        <p:grpSpPr>
          <a:xfrm>
            <a:off x="-5" y="624227"/>
            <a:ext cx="754756" cy="168907"/>
            <a:chOff x="5906767" y="105437"/>
            <a:chExt cx="687704" cy="153887"/>
          </a:xfrm>
        </p:grpSpPr>
        <p:sp>
          <p:nvSpPr>
            <p:cNvPr id="17" name="Google Shape;17;p3"/>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3"/>
          <p:cNvGrpSpPr/>
          <p:nvPr/>
        </p:nvGrpSpPr>
        <p:grpSpPr>
          <a:xfrm>
            <a:off x="8494745" y="3569202"/>
            <a:ext cx="754756" cy="168907"/>
            <a:chOff x="5906767" y="105437"/>
            <a:chExt cx="687704" cy="153887"/>
          </a:xfrm>
        </p:grpSpPr>
        <p:sp>
          <p:nvSpPr>
            <p:cNvPr id="20" name="Google Shape;20;p3"/>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720000" y="1139551"/>
            <a:ext cx="7704000" cy="436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6" name="Google Shape;26;p4"/>
          <p:cNvSpPr/>
          <p:nvPr/>
        </p:nvSpPr>
        <p:spPr>
          <a:xfrm>
            <a:off x="387058" y="370480"/>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8423992" y="927437"/>
            <a:ext cx="687704" cy="153887"/>
            <a:chOff x="5906767" y="105437"/>
            <a:chExt cx="687704" cy="153887"/>
          </a:xfrm>
        </p:grpSpPr>
        <p:sp>
          <p:nvSpPr>
            <p:cNvPr id="28" name="Google Shape;28;p4"/>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6"/>
          <p:cNvSpPr/>
          <p:nvPr/>
        </p:nvSpPr>
        <p:spPr>
          <a:xfrm>
            <a:off x="4726283" y="16185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8545808" y="46040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6"/>
          <p:cNvGrpSpPr/>
          <p:nvPr/>
        </p:nvGrpSpPr>
        <p:grpSpPr>
          <a:xfrm>
            <a:off x="-41530" y="3919527"/>
            <a:ext cx="754756" cy="168907"/>
            <a:chOff x="5906767" y="105437"/>
            <a:chExt cx="687704" cy="153887"/>
          </a:xfrm>
        </p:grpSpPr>
        <p:sp>
          <p:nvSpPr>
            <p:cNvPr id="49" name="Google Shape;49;p6"/>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713225" y="1434150"/>
            <a:ext cx="3386400" cy="5991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7"/>
          <p:cNvSpPr txBox="1">
            <a:spLocks noGrp="1"/>
          </p:cNvSpPr>
          <p:nvPr>
            <p:ph type="subTitle" idx="1"/>
          </p:nvPr>
        </p:nvSpPr>
        <p:spPr>
          <a:xfrm>
            <a:off x="713225" y="2033249"/>
            <a:ext cx="3386400" cy="16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55" name="Google Shape;55;p7"/>
          <p:cNvSpPr>
            <a:spLocks noGrp="1"/>
          </p:cNvSpPr>
          <p:nvPr>
            <p:ph type="pic" idx="2"/>
          </p:nvPr>
        </p:nvSpPr>
        <p:spPr>
          <a:xfrm>
            <a:off x="4247375" y="242800"/>
            <a:ext cx="4550400" cy="4646100"/>
          </a:xfrm>
          <a:prstGeom prst="roundRect">
            <a:avLst>
              <a:gd name="adj" fmla="val 16667"/>
            </a:avLst>
          </a:prstGeom>
          <a:noFill/>
          <a:ln>
            <a:noFill/>
          </a:ln>
        </p:spPr>
      </p:sp>
      <p:sp>
        <p:nvSpPr>
          <p:cNvPr id="56" name="Google Shape;56;p7"/>
          <p:cNvSpPr/>
          <p:nvPr/>
        </p:nvSpPr>
        <p:spPr>
          <a:xfrm>
            <a:off x="437208" y="756730"/>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3" name="Google Shape;6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183300" y="142800"/>
            <a:ext cx="8777400" cy="4857900"/>
          </a:xfrm>
          <a:prstGeom prst="roundRect">
            <a:avLst>
              <a:gd name="adj" fmla="val 3175"/>
            </a:avLst>
          </a:prstGeom>
          <a:noFill/>
          <a:ln>
            <a:noFill/>
          </a:ln>
        </p:spPr>
      </p:sp>
      <p:sp>
        <p:nvSpPr>
          <p:cNvPr id="66" name="Google Shape;66;p10"/>
          <p:cNvSpPr txBox="1">
            <a:spLocks noGrp="1"/>
          </p:cNvSpPr>
          <p:nvPr>
            <p:ph type="title"/>
          </p:nvPr>
        </p:nvSpPr>
        <p:spPr>
          <a:xfrm>
            <a:off x="720000" y="4014450"/>
            <a:ext cx="7704000" cy="572700"/>
          </a:xfrm>
          <a:prstGeom prst="rect">
            <a:avLst/>
          </a:prstGeom>
          <a:solidFill>
            <a:schemeClr val="accent4"/>
          </a:solidFill>
        </p:spPr>
        <p:txBody>
          <a:bodyPr spcFirstLastPara="1" wrap="square" lIns="91425" tIns="91425" rIns="91425" bIns="91425" anchor="t" anchorCtr="0">
            <a:noAutofit/>
          </a:bodyPr>
          <a:lstStyle>
            <a:lvl1pPr lvl="0" algn="ctr" rtl="0">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3500"/>
              <a:buFont typeface="Epilogue"/>
              <a:buNone/>
              <a:defRPr sz="3500" b="1">
                <a:solidFill>
                  <a:schemeClr val="accent4"/>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1pPr>
            <a:lvl2pPr marL="914400" lvl="1"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2pPr>
            <a:lvl3pPr marL="1371600" lvl="2"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3pPr>
            <a:lvl4pPr marL="1828800" lvl="3"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4pPr>
            <a:lvl5pPr marL="2286000" lvl="4"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5pPr>
            <a:lvl6pPr marL="2743200" lvl="5"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6pPr>
            <a:lvl7pPr marL="3200400" lvl="6"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7pPr>
            <a:lvl8pPr marL="3657600" lvl="7"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8pPr>
            <a:lvl9pPr marL="4114800" lvl="8" indent="-304800">
              <a:lnSpc>
                <a:spcPct val="100000"/>
              </a:lnSpc>
              <a:spcBef>
                <a:spcPts val="1600"/>
              </a:spcBef>
              <a:spcAft>
                <a:spcPts val="1600"/>
              </a:spcAft>
              <a:buClr>
                <a:schemeClr val="dk1"/>
              </a:buClr>
              <a:buSzPts val="1200"/>
              <a:buFont typeface="Lexend Deca"/>
              <a:buChar char="■"/>
              <a:defRPr sz="1200">
                <a:solidFill>
                  <a:schemeClr val="dk1"/>
                </a:solidFill>
                <a:latin typeface="Lexend Deca"/>
                <a:ea typeface="Lexend Deca"/>
                <a:cs typeface="Lexend Deca"/>
                <a:sym typeface="Lexend Dec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59" r:id="rId10"/>
    <p:sldLayoutId id="2147483669" r:id="rId11"/>
    <p:sldLayoutId id="2147483670" r:id="rId12"/>
    <p:sldLayoutId id="2147483672" r:id="rId13"/>
    <p:sldLayoutId id="2147483673" r:id="rId14"/>
    <p:sldLayoutId id="2147483678" r:id="rId15"/>
    <p:sldLayoutId id="214748367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48"/>
        <p:cNvGrpSpPr/>
        <p:nvPr/>
      </p:nvGrpSpPr>
      <p:grpSpPr>
        <a:xfrm>
          <a:off x="0" y="0"/>
          <a:ext cx="0" cy="0"/>
          <a:chOff x="0" y="0"/>
          <a:chExt cx="0" cy="0"/>
        </a:xfrm>
      </p:grpSpPr>
      <p:sp>
        <p:nvSpPr>
          <p:cNvPr id="249" name="Google Shape;249;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0" name="Google Shape;250;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customXml" Target="../ink/ink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3.xml"/><Relationship Id="rId16" Type="http://schemas.openxmlformats.org/officeDocument/2006/relationships/image" Target="../media/image24.svg"/><Relationship Id="rId1" Type="http://schemas.openxmlformats.org/officeDocument/2006/relationships/slideLayout" Target="../slideLayouts/slideLayout1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cuate?utm_source=slidesgo_template&amp;utm_medium=referral-link&amp;utm_campaign=slidesgo_final_slides&amp;utm_term=cuate&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storyset.com/bro?utm_source=slidesgo_template&amp;utm_medium=referral-link&amp;utm_campaign=slidesgo_final_slides&amp;utm_term=bro&amp;utm_content=storyset" TargetMode="External"/><Relationship Id="rId11" Type="http://schemas.openxmlformats.org/officeDocument/2006/relationships/image" Target="../media/image5.jpeg"/><Relationship Id="rId5" Type="http://schemas.openxmlformats.org/officeDocument/2006/relationships/hyperlink" Target="https://storyset.com/amico?utm_source=slidesgo_template&amp;utm_medium=referral-link&amp;utm_campaign=slidesgo_final_slides&amp;utm_term=amico&amp;utm_content=storyset" TargetMode="External"/><Relationship Id="rId10" Type="http://schemas.openxmlformats.org/officeDocument/2006/relationships/image" Target="../media/image4.png"/><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9" Type="http://schemas.openxmlformats.org/officeDocument/2006/relationships/image" Target="../media/image3.jpeg"/><Relationship Id="rId1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9.svg"/></Relationships>
</file>

<file path=ppt/slides/_rels/slide2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ctrTitle"/>
          </p:nvPr>
        </p:nvSpPr>
        <p:spPr>
          <a:xfrm>
            <a:off x="133456" y="913920"/>
            <a:ext cx="5611424" cy="2303334"/>
          </a:xfrm>
          <a:prstGeom prst="rect">
            <a:avLst/>
          </a:prstGeom>
        </p:spPr>
        <p:txBody>
          <a:bodyPr spcFirstLastPara="1" wrap="square" lIns="91425" tIns="91425" rIns="91425" bIns="91425" anchor="b" anchorCtr="0">
            <a:noAutofit/>
          </a:bodyPr>
          <a:lstStyle/>
          <a:p>
            <a:r>
              <a:rPr lang="en" sz="6000"/>
              <a:t>BrightSource:</a:t>
            </a:r>
            <a:br>
              <a:rPr lang="en"/>
            </a:br>
            <a:r>
              <a:rPr lang="en" sz="1900">
                <a:solidFill>
                  <a:schemeClr val="dk1"/>
                </a:solidFill>
              </a:rPr>
              <a:t>Challenges and Prospects for a Concentrated Solar Power Plant</a:t>
            </a:r>
            <a:endParaRPr lang="en-US" sz="1900">
              <a:solidFill>
                <a:schemeClr val="dk1"/>
              </a:solidFill>
            </a:endParaRPr>
          </a:p>
        </p:txBody>
      </p:sp>
      <p:sp>
        <p:nvSpPr>
          <p:cNvPr id="259" name="Google Shape;259;p31"/>
          <p:cNvSpPr txBox="1">
            <a:spLocks noGrp="1"/>
          </p:cNvSpPr>
          <p:nvPr>
            <p:ph type="subTitle" idx="1"/>
          </p:nvPr>
        </p:nvSpPr>
        <p:spPr>
          <a:xfrm>
            <a:off x="236090" y="3623922"/>
            <a:ext cx="4154100" cy="475800"/>
          </a:xfrm>
          <a:prstGeom prst="rect">
            <a:avLst/>
          </a:prstGeom>
        </p:spPr>
        <p:txBody>
          <a:bodyPr spcFirstLastPara="1" wrap="square" lIns="91425" tIns="91425" rIns="91425" bIns="91425" anchor="t" anchorCtr="0">
            <a:noAutofit/>
          </a:bodyPr>
          <a:lstStyle/>
          <a:p>
            <a:pPr marL="0" indent="0"/>
            <a:r>
              <a:rPr lang="en-US" sz="2800" b="1"/>
              <a:t>Team 2</a:t>
            </a:r>
          </a:p>
        </p:txBody>
      </p:sp>
      <p:grpSp>
        <p:nvGrpSpPr>
          <p:cNvPr id="260" name="Google Shape;260;p31"/>
          <p:cNvGrpSpPr/>
          <p:nvPr/>
        </p:nvGrpSpPr>
        <p:grpSpPr>
          <a:xfrm>
            <a:off x="836126" y="832600"/>
            <a:ext cx="716244" cy="160274"/>
            <a:chOff x="5906767" y="105437"/>
            <a:chExt cx="687704" cy="153887"/>
          </a:xfrm>
        </p:grpSpPr>
        <p:sp>
          <p:nvSpPr>
            <p:cNvPr id="261" name="Google Shape;261;p31"/>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31"/>
          <p:cNvSpPr/>
          <p:nvPr/>
        </p:nvSpPr>
        <p:spPr>
          <a:xfrm>
            <a:off x="7172683" y="9085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31"/>
          <p:cNvGrpSpPr/>
          <p:nvPr/>
        </p:nvGrpSpPr>
        <p:grpSpPr>
          <a:xfrm>
            <a:off x="4867325" y="974926"/>
            <a:ext cx="4664047" cy="5371047"/>
            <a:chOff x="4867327" y="992880"/>
            <a:chExt cx="4664047" cy="5371047"/>
          </a:xfrm>
        </p:grpSpPr>
        <p:sp>
          <p:nvSpPr>
            <p:cNvPr id="265" name="Google Shape;265;p31"/>
            <p:cNvSpPr/>
            <p:nvPr/>
          </p:nvSpPr>
          <p:spPr>
            <a:xfrm rot="10800000">
              <a:off x="4867327" y="3843055"/>
              <a:ext cx="4664047" cy="2520872"/>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1"/>
            <p:cNvGrpSpPr/>
            <p:nvPr/>
          </p:nvGrpSpPr>
          <p:grpSpPr>
            <a:xfrm>
              <a:off x="7478661" y="992880"/>
              <a:ext cx="1144344" cy="1042083"/>
              <a:chOff x="6120293" y="888797"/>
              <a:chExt cx="1031312" cy="939236"/>
            </a:xfrm>
          </p:grpSpPr>
          <p:sp>
            <p:nvSpPr>
              <p:cNvPr id="267" name="Google Shape;267;p31"/>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31"/>
            <p:cNvGrpSpPr/>
            <p:nvPr/>
          </p:nvGrpSpPr>
          <p:grpSpPr>
            <a:xfrm>
              <a:off x="5517893" y="1898717"/>
              <a:ext cx="3146846" cy="2560613"/>
              <a:chOff x="1997984" y="185639"/>
              <a:chExt cx="978619" cy="796334"/>
            </a:xfrm>
          </p:grpSpPr>
          <p:grpSp>
            <p:nvGrpSpPr>
              <p:cNvPr id="271" name="Google Shape;271;p31"/>
              <p:cNvGrpSpPr/>
              <p:nvPr/>
            </p:nvGrpSpPr>
            <p:grpSpPr>
              <a:xfrm>
                <a:off x="1997984" y="185639"/>
                <a:ext cx="978619" cy="796334"/>
                <a:chOff x="1997984" y="185639"/>
                <a:chExt cx="978619" cy="796334"/>
              </a:xfrm>
            </p:grpSpPr>
            <p:grpSp>
              <p:nvGrpSpPr>
                <p:cNvPr id="272" name="Google Shape;272;p31"/>
                <p:cNvGrpSpPr/>
                <p:nvPr/>
              </p:nvGrpSpPr>
              <p:grpSpPr>
                <a:xfrm>
                  <a:off x="1997984" y="185639"/>
                  <a:ext cx="978619" cy="796334"/>
                  <a:chOff x="1997984" y="185639"/>
                  <a:chExt cx="978619" cy="796334"/>
                </a:xfrm>
              </p:grpSpPr>
              <p:grpSp>
                <p:nvGrpSpPr>
                  <p:cNvPr id="273" name="Google Shape;273;p31"/>
                  <p:cNvGrpSpPr/>
                  <p:nvPr/>
                </p:nvGrpSpPr>
                <p:grpSpPr>
                  <a:xfrm>
                    <a:off x="1997984" y="185639"/>
                    <a:ext cx="978619" cy="796334"/>
                    <a:chOff x="1997984" y="185639"/>
                    <a:chExt cx="978619" cy="796334"/>
                  </a:xfrm>
                </p:grpSpPr>
                <p:sp>
                  <p:nvSpPr>
                    <p:cNvPr id="274" name="Google Shape;274;p31"/>
                    <p:cNvSpPr/>
                    <p:nvPr/>
                  </p:nvSpPr>
                  <p:spPr>
                    <a:xfrm>
                      <a:off x="2460013" y="766091"/>
                      <a:ext cx="53642" cy="181366"/>
                    </a:xfrm>
                    <a:custGeom>
                      <a:avLst/>
                      <a:gdLst/>
                      <a:ahLst/>
                      <a:cxnLst/>
                      <a:rect l="l" t="t" r="r" b="b"/>
                      <a:pathLst>
                        <a:path w="1753" h="5927" extrusionOk="0">
                          <a:moveTo>
                            <a:pt x="1" y="0"/>
                          </a:moveTo>
                          <a:lnTo>
                            <a:pt x="1" y="5927"/>
                          </a:lnTo>
                          <a:lnTo>
                            <a:pt x="1753" y="5927"/>
                          </a:lnTo>
                          <a:lnTo>
                            <a:pt x="17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2427394" y="960952"/>
                      <a:ext cx="119830" cy="7956"/>
                    </a:xfrm>
                    <a:custGeom>
                      <a:avLst/>
                      <a:gdLst/>
                      <a:ahLst/>
                      <a:cxnLst/>
                      <a:rect l="l" t="t" r="r" b="b"/>
                      <a:pathLst>
                        <a:path w="3916" h="260" extrusionOk="0">
                          <a:moveTo>
                            <a:pt x="137" y="1"/>
                          </a:moveTo>
                          <a:lnTo>
                            <a:pt x="0" y="260"/>
                          </a:lnTo>
                          <a:lnTo>
                            <a:pt x="3916" y="260"/>
                          </a:lnTo>
                          <a:lnTo>
                            <a:pt x="3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2427394" y="968877"/>
                      <a:ext cx="119830" cy="13097"/>
                    </a:xfrm>
                    <a:custGeom>
                      <a:avLst/>
                      <a:gdLst/>
                      <a:ahLst/>
                      <a:cxnLst/>
                      <a:rect l="l" t="t" r="r" b="b"/>
                      <a:pathLst>
                        <a:path w="3916" h="428" extrusionOk="0">
                          <a:moveTo>
                            <a:pt x="0" y="1"/>
                          </a:moveTo>
                          <a:lnTo>
                            <a:pt x="0" y="427"/>
                          </a:lnTo>
                          <a:lnTo>
                            <a:pt x="3916" y="427"/>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1997984" y="185639"/>
                      <a:ext cx="978619" cy="589784"/>
                    </a:xfrm>
                    <a:custGeom>
                      <a:avLst/>
                      <a:gdLst/>
                      <a:ahLst/>
                      <a:cxnLst/>
                      <a:rect l="l" t="t" r="r" b="b"/>
                      <a:pathLst>
                        <a:path w="31981" h="19274" extrusionOk="0">
                          <a:moveTo>
                            <a:pt x="3475" y="0"/>
                          </a:moveTo>
                          <a:lnTo>
                            <a:pt x="123" y="18649"/>
                          </a:lnTo>
                          <a:lnTo>
                            <a:pt x="1" y="19274"/>
                          </a:lnTo>
                          <a:lnTo>
                            <a:pt x="31981" y="19274"/>
                          </a:lnTo>
                          <a:lnTo>
                            <a:pt x="31859" y="18649"/>
                          </a:lnTo>
                          <a:lnTo>
                            <a:pt x="285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2001717" y="185639"/>
                      <a:ext cx="971183" cy="570690"/>
                    </a:xfrm>
                    <a:custGeom>
                      <a:avLst/>
                      <a:gdLst/>
                      <a:ahLst/>
                      <a:cxnLst/>
                      <a:rect l="l" t="t" r="r" b="b"/>
                      <a:pathLst>
                        <a:path w="31738" h="18650" extrusionOk="0">
                          <a:moveTo>
                            <a:pt x="3353" y="0"/>
                          </a:moveTo>
                          <a:lnTo>
                            <a:pt x="1" y="18649"/>
                          </a:lnTo>
                          <a:lnTo>
                            <a:pt x="31737" y="18649"/>
                          </a:lnTo>
                          <a:lnTo>
                            <a:pt x="283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2460013" y="766091"/>
                      <a:ext cx="13556" cy="181366"/>
                    </a:xfrm>
                    <a:custGeom>
                      <a:avLst/>
                      <a:gdLst/>
                      <a:ahLst/>
                      <a:cxnLst/>
                      <a:rect l="l" t="t" r="r" b="b"/>
                      <a:pathLst>
                        <a:path w="443" h="5927" extrusionOk="0">
                          <a:moveTo>
                            <a:pt x="1" y="0"/>
                          </a:moveTo>
                          <a:lnTo>
                            <a:pt x="1" y="5927"/>
                          </a:lnTo>
                          <a:lnTo>
                            <a:pt x="442" y="5927"/>
                          </a:lnTo>
                          <a:lnTo>
                            <a:pt x="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2450221" y="933932"/>
                      <a:ext cx="74174" cy="34058"/>
                    </a:xfrm>
                    <a:custGeom>
                      <a:avLst/>
                      <a:gdLst/>
                      <a:ahLst/>
                      <a:cxnLst/>
                      <a:rect l="l" t="t" r="r" b="b"/>
                      <a:pathLst>
                        <a:path w="2424" h="1113" extrusionOk="0">
                          <a:moveTo>
                            <a:pt x="321" y="0"/>
                          </a:moveTo>
                          <a:lnTo>
                            <a:pt x="1" y="1112"/>
                          </a:lnTo>
                          <a:lnTo>
                            <a:pt x="2423" y="1112"/>
                          </a:lnTo>
                          <a:lnTo>
                            <a:pt x="21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1"/>
                  <p:cNvGrpSpPr/>
                  <p:nvPr/>
                </p:nvGrpSpPr>
                <p:grpSpPr>
                  <a:xfrm>
                    <a:off x="2016160" y="192157"/>
                    <a:ext cx="944132" cy="551565"/>
                    <a:chOff x="2016160" y="192157"/>
                    <a:chExt cx="944132" cy="551565"/>
                  </a:xfrm>
                </p:grpSpPr>
                <p:sp>
                  <p:nvSpPr>
                    <p:cNvPr id="282" name="Google Shape;282;p31"/>
                    <p:cNvSpPr/>
                    <p:nvPr/>
                  </p:nvSpPr>
                  <p:spPr>
                    <a:xfrm>
                      <a:off x="2016160" y="439711"/>
                      <a:ext cx="325003" cy="304011"/>
                    </a:xfrm>
                    <a:custGeom>
                      <a:avLst/>
                      <a:gdLst/>
                      <a:ahLst/>
                      <a:cxnLst/>
                      <a:rect l="l" t="t" r="r" b="b"/>
                      <a:pathLst>
                        <a:path w="10621" h="9935" extrusionOk="0">
                          <a:moveTo>
                            <a:pt x="1738" y="1"/>
                          </a:moveTo>
                          <a:lnTo>
                            <a:pt x="1" y="9935"/>
                          </a:lnTo>
                          <a:lnTo>
                            <a:pt x="10041" y="9935"/>
                          </a:lnTo>
                          <a:lnTo>
                            <a:pt x="10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335073" y="439711"/>
                      <a:ext cx="306337" cy="304011"/>
                    </a:xfrm>
                    <a:custGeom>
                      <a:avLst/>
                      <a:gdLst/>
                      <a:ahLst/>
                      <a:cxnLst/>
                      <a:rect l="l" t="t" r="r" b="b"/>
                      <a:pathLst>
                        <a:path w="10011" h="9935" extrusionOk="0">
                          <a:moveTo>
                            <a:pt x="549" y="1"/>
                          </a:moveTo>
                          <a:lnTo>
                            <a:pt x="0" y="9935"/>
                          </a:lnTo>
                          <a:lnTo>
                            <a:pt x="10010" y="9935"/>
                          </a:lnTo>
                          <a:lnTo>
                            <a:pt x="94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2634372" y="439711"/>
                      <a:ext cx="325921" cy="304011"/>
                    </a:xfrm>
                    <a:custGeom>
                      <a:avLst/>
                      <a:gdLst/>
                      <a:ahLst/>
                      <a:cxnLst/>
                      <a:rect l="l" t="t" r="r" b="b"/>
                      <a:pathLst>
                        <a:path w="10651" h="9935" extrusionOk="0">
                          <a:moveTo>
                            <a:pt x="1" y="1"/>
                          </a:moveTo>
                          <a:lnTo>
                            <a:pt x="610" y="9935"/>
                          </a:lnTo>
                          <a:lnTo>
                            <a:pt x="10651" y="9935"/>
                          </a:lnTo>
                          <a:lnTo>
                            <a:pt x="88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2070261" y="192157"/>
                      <a:ext cx="286294" cy="241067"/>
                    </a:xfrm>
                    <a:custGeom>
                      <a:avLst/>
                      <a:gdLst/>
                      <a:ahLst/>
                      <a:cxnLst/>
                      <a:rect l="l" t="t" r="r" b="b"/>
                      <a:pathLst>
                        <a:path w="9356" h="7878" extrusionOk="0">
                          <a:moveTo>
                            <a:pt x="1387" y="1"/>
                          </a:moveTo>
                          <a:lnTo>
                            <a:pt x="0" y="7878"/>
                          </a:lnTo>
                          <a:lnTo>
                            <a:pt x="8883" y="7878"/>
                          </a:lnTo>
                          <a:lnTo>
                            <a:pt x="93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2352332" y="192157"/>
                      <a:ext cx="271820" cy="241067"/>
                    </a:xfrm>
                    <a:custGeom>
                      <a:avLst/>
                      <a:gdLst/>
                      <a:ahLst/>
                      <a:cxnLst/>
                      <a:rect l="l" t="t" r="r" b="b"/>
                      <a:pathLst>
                        <a:path w="8883" h="7878" extrusionOk="0">
                          <a:moveTo>
                            <a:pt x="442" y="1"/>
                          </a:moveTo>
                          <a:lnTo>
                            <a:pt x="0" y="7878"/>
                          </a:lnTo>
                          <a:lnTo>
                            <a:pt x="8883" y="7878"/>
                          </a:lnTo>
                          <a:lnTo>
                            <a:pt x="84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2619470" y="192157"/>
                      <a:ext cx="285804" cy="241067"/>
                    </a:xfrm>
                    <a:custGeom>
                      <a:avLst/>
                      <a:gdLst/>
                      <a:ahLst/>
                      <a:cxnLst/>
                      <a:rect l="l" t="t" r="r" b="b"/>
                      <a:pathLst>
                        <a:path w="9340" h="7878" extrusionOk="0">
                          <a:moveTo>
                            <a:pt x="0" y="1"/>
                          </a:moveTo>
                          <a:lnTo>
                            <a:pt x="473" y="7878"/>
                          </a:lnTo>
                          <a:lnTo>
                            <a:pt x="9340" y="7878"/>
                          </a:lnTo>
                          <a:lnTo>
                            <a:pt x="79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31"/>
                <p:cNvGrpSpPr/>
                <p:nvPr/>
              </p:nvGrpSpPr>
              <p:grpSpPr>
                <a:xfrm>
                  <a:off x="2023627" y="195890"/>
                  <a:ext cx="928282" cy="543181"/>
                  <a:chOff x="2023627" y="195890"/>
                  <a:chExt cx="928282" cy="543181"/>
                </a:xfrm>
              </p:grpSpPr>
              <p:sp>
                <p:nvSpPr>
                  <p:cNvPr id="289" name="Google Shape;289;p31"/>
                  <p:cNvSpPr/>
                  <p:nvPr/>
                </p:nvSpPr>
                <p:spPr>
                  <a:xfrm>
                    <a:off x="2031093" y="658838"/>
                    <a:ext cx="50857" cy="38740"/>
                  </a:xfrm>
                  <a:custGeom>
                    <a:avLst/>
                    <a:gdLst/>
                    <a:ahLst/>
                    <a:cxnLst/>
                    <a:rect l="l" t="t" r="r" b="b"/>
                    <a:pathLst>
                      <a:path w="1662" h="1266" extrusionOk="0">
                        <a:moveTo>
                          <a:pt x="458" y="1"/>
                        </a:moveTo>
                        <a:cubicBezTo>
                          <a:pt x="320" y="107"/>
                          <a:pt x="275" y="138"/>
                          <a:pt x="138" y="229"/>
                        </a:cubicBezTo>
                        <a:lnTo>
                          <a:pt x="0" y="1037"/>
                        </a:lnTo>
                        <a:cubicBezTo>
                          <a:pt x="92" y="1113"/>
                          <a:pt x="153" y="1174"/>
                          <a:pt x="244" y="1265"/>
                        </a:cubicBezTo>
                        <a:lnTo>
                          <a:pt x="1219" y="1265"/>
                        </a:lnTo>
                        <a:cubicBezTo>
                          <a:pt x="1356" y="1189"/>
                          <a:pt x="1417" y="1128"/>
                          <a:pt x="1555" y="1037"/>
                        </a:cubicBezTo>
                        <a:lnTo>
                          <a:pt x="1661" y="229"/>
                        </a:lnTo>
                        <a:cubicBezTo>
                          <a:pt x="1570" y="153"/>
                          <a:pt x="1509" y="107"/>
                          <a:pt x="14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2023627" y="698465"/>
                    <a:ext cx="51775" cy="40606"/>
                  </a:xfrm>
                  <a:custGeom>
                    <a:avLst/>
                    <a:gdLst/>
                    <a:ahLst/>
                    <a:cxnLst/>
                    <a:rect l="l" t="t" r="r" b="b"/>
                    <a:pathLst>
                      <a:path w="1692" h="1327" extrusionOk="0">
                        <a:moveTo>
                          <a:pt x="458" y="1"/>
                        </a:moveTo>
                        <a:cubicBezTo>
                          <a:pt x="351" y="108"/>
                          <a:pt x="275" y="153"/>
                          <a:pt x="138" y="260"/>
                        </a:cubicBezTo>
                        <a:lnTo>
                          <a:pt x="1" y="1067"/>
                        </a:lnTo>
                        <a:lnTo>
                          <a:pt x="244" y="1326"/>
                        </a:lnTo>
                        <a:lnTo>
                          <a:pt x="1235" y="1326"/>
                        </a:lnTo>
                        <a:cubicBezTo>
                          <a:pt x="1357" y="1220"/>
                          <a:pt x="1433" y="1174"/>
                          <a:pt x="1570" y="1067"/>
                        </a:cubicBezTo>
                        <a:lnTo>
                          <a:pt x="1692" y="260"/>
                        </a:lnTo>
                        <a:cubicBezTo>
                          <a:pt x="1600" y="153"/>
                          <a:pt x="1540" y="108"/>
                          <a:pt x="14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2037152" y="620618"/>
                    <a:ext cx="50857" cy="37791"/>
                  </a:xfrm>
                  <a:custGeom>
                    <a:avLst/>
                    <a:gdLst/>
                    <a:ahLst/>
                    <a:cxnLst/>
                    <a:rect l="l" t="t" r="r" b="b"/>
                    <a:pathLst>
                      <a:path w="1662" h="1235" extrusionOk="0">
                        <a:moveTo>
                          <a:pt x="458" y="0"/>
                        </a:moveTo>
                        <a:cubicBezTo>
                          <a:pt x="321" y="92"/>
                          <a:pt x="260" y="138"/>
                          <a:pt x="122" y="229"/>
                        </a:cubicBezTo>
                        <a:lnTo>
                          <a:pt x="1" y="1006"/>
                        </a:lnTo>
                        <a:cubicBezTo>
                          <a:pt x="92" y="1097"/>
                          <a:pt x="153" y="1143"/>
                          <a:pt x="244" y="1235"/>
                        </a:cubicBezTo>
                        <a:lnTo>
                          <a:pt x="1219" y="1235"/>
                        </a:lnTo>
                        <a:cubicBezTo>
                          <a:pt x="1357" y="1143"/>
                          <a:pt x="1402" y="1097"/>
                          <a:pt x="1539" y="1006"/>
                        </a:cubicBezTo>
                        <a:lnTo>
                          <a:pt x="1661" y="229"/>
                        </a:lnTo>
                        <a:cubicBezTo>
                          <a:pt x="1555" y="138"/>
                          <a:pt x="1509" y="92"/>
                          <a:pt x="14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2084704" y="620618"/>
                    <a:ext cx="50857" cy="37791"/>
                  </a:xfrm>
                  <a:custGeom>
                    <a:avLst/>
                    <a:gdLst/>
                    <a:ahLst/>
                    <a:cxnLst/>
                    <a:rect l="l" t="t" r="r" b="b"/>
                    <a:pathLst>
                      <a:path w="1662" h="1235" extrusionOk="0">
                        <a:moveTo>
                          <a:pt x="427" y="0"/>
                        </a:moveTo>
                        <a:cubicBezTo>
                          <a:pt x="305" y="92"/>
                          <a:pt x="229" y="138"/>
                          <a:pt x="123" y="229"/>
                        </a:cubicBezTo>
                        <a:lnTo>
                          <a:pt x="1" y="1006"/>
                        </a:lnTo>
                        <a:cubicBezTo>
                          <a:pt x="92" y="1097"/>
                          <a:pt x="153" y="1143"/>
                          <a:pt x="244" y="1235"/>
                        </a:cubicBezTo>
                        <a:lnTo>
                          <a:pt x="1220" y="1235"/>
                        </a:lnTo>
                        <a:cubicBezTo>
                          <a:pt x="1357" y="1143"/>
                          <a:pt x="1433" y="1097"/>
                          <a:pt x="1539" y="1006"/>
                        </a:cubicBezTo>
                        <a:lnTo>
                          <a:pt x="1661" y="229"/>
                        </a:lnTo>
                        <a:cubicBezTo>
                          <a:pt x="1539" y="138"/>
                          <a:pt x="1509" y="92"/>
                          <a:pt x="1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2133205" y="620618"/>
                    <a:ext cx="49450" cy="37791"/>
                  </a:xfrm>
                  <a:custGeom>
                    <a:avLst/>
                    <a:gdLst/>
                    <a:ahLst/>
                    <a:cxnLst/>
                    <a:rect l="l" t="t" r="r" b="b"/>
                    <a:pathLst>
                      <a:path w="1616" h="1235" extrusionOk="0">
                        <a:moveTo>
                          <a:pt x="427" y="0"/>
                        </a:moveTo>
                        <a:cubicBezTo>
                          <a:pt x="305" y="92"/>
                          <a:pt x="229" y="138"/>
                          <a:pt x="122" y="229"/>
                        </a:cubicBezTo>
                        <a:lnTo>
                          <a:pt x="0" y="1006"/>
                        </a:lnTo>
                        <a:cubicBezTo>
                          <a:pt x="92" y="1097"/>
                          <a:pt x="153" y="1143"/>
                          <a:pt x="244" y="1235"/>
                        </a:cubicBezTo>
                        <a:lnTo>
                          <a:pt x="1219" y="1235"/>
                        </a:lnTo>
                        <a:cubicBezTo>
                          <a:pt x="1341" y="1143"/>
                          <a:pt x="1417" y="1097"/>
                          <a:pt x="1524" y="1006"/>
                        </a:cubicBezTo>
                        <a:lnTo>
                          <a:pt x="1615" y="229"/>
                        </a:lnTo>
                        <a:cubicBezTo>
                          <a:pt x="1524" y="138"/>
                          <a:pt x="1463" y="92"/>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180758" y="620618"/>
                    <a:ext cx="49450" cy="37791"/>
                  </a:xfrm>
                  <a:custGeom>
                    <a:avLst/>
                    <a:gdLst/>
                    <a:ahLst/>
                    <a:cxnLst/>
                    <a:rect l="l" t="t" r="r" b="b"/>
                    <a:pathLst>
                      <a:path w="1616" h="1235" extrusionOk="0">
                        <a:moveTo>
                          <a:pt x="412" y="0"/>
                        </a:moveTo>
                        <a:cubicBezTo>
                          <a:pt x="290" y="92"/>
                          <a:pt x="214" y="138"/>
                          <a:pt x="107" y="229"/>
                        </a:cubicBezTo>
                        <a:lnTo>
                          <a:pt x="0" y="1006"/>
                        </a:lnTo>
                        <a:cubicBezTo>
                          <a:pt x="107" y="1097"/>
                          <a:pt x="168" y="1143"/>
                          <a:pt x="259" y="1235"/>
                        </a:cubicBezTo>
                        <a:lnTo>
                          <a:pt x="1234" y="1235"/>
                        </a:lnTo>
                        <a:cubicBezTo>
                          <a:pt x="1341" y="1143"/>
                          <a:pt x="1417" y="1097"/>
                          <a:pt x="1539" y="1006"/>
                        </a:cubicBezTo>
                        <a:lnTo>
                          <a:pt x="1615" y="229"/>
                        </a:lnTo>
                        <a:cubicBezTo>
                          <a:pt x="1509" y="138"/>
                          <a:pt x="1463" y="92"/>
                          <a:pt x="13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228769" y="620618"/>
                    <a:ext cx="48991" cy="37791"/>
                  </a:xfrm>
                  <a:custGeom>
                    <a:avLst/>
                    <a:gdLst/>
                    <a:ahLst/>
                    <a:cxnLst/>
                    <a:rect l="l" t="t" r="r" b="b"/>
                    <a:pathLst>
                      <a:path w="1601" h="1235" extrusionOk="0">
                        <a:moveTo>
                          <a:pt x="381" y="0"/>
                        </a:moveTo>
                        <a:cubicBezTo>
                          <a:pt x="260" y="92"/>
                          <a:pt x="183" y="138"/>
                          <a:pt x="77" y="229"/>
                        </a:cubicBezTo>
                        <a:lnTo>
                          <a:pt x="1" y="1006"/>
                        </a:lnTo>
                        <a:cubicBezTo>
                          <a:pt x="107" y="1097"/>
                          <a:pt x="168" y="1143"/>
                          <a:pt x="260" y="1235"/>
                        </a:cubicBezTo>
                        <a:lnTo>
                          <a:pt x="1235" y="1235"/>
                        </a:lnTo>
                        <a:cubicBezTo>
                          <a:pt x="1357" y="1143"/>
                          <a:pt x="1433" y="1097"/>
                          <a:pt x="1539" y="1006"/>
                        </a:cubicBezTo>
                        <a:lnTo>
                          <a:pt x="1600" y="229"/>
                        </a:lnTo>
                        <a:cubicBezTo>
                          <a:pt x="1494" y="138"/>
                          <a:pt x="1433" y="92"/>
                          <a:pt x="1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2275862" y="620618"/>
                    <a:ext cx="48991" cy="37791"/>
                  </a:xfrm>
                  <a:custGeom>
                    <a:avLst/>
                    <a:gdLst/>
                    <a:ahLst/>
                    <a:cxnLst/>
                    <a:rect l="l" t="t" r="r" b="b"/>
                    <a:pathLst>
                      <a:path w="1601" h="1235" extrusionOk="0">
                        <a:moveTo>
                          <a:pt x="366" y="0"/>
                        </a:moveTo>
                        <a:cubicBezTo>
                          <a:pt x="259" y="92"/>
                          <a:pt x="183" y="138"/>
                          <a:pt x="61" y="229"/>
                        </a:cubicBezTo>
                        <a:lnTo>
                          <a:pt x="0" y="1006"/>
                        </a:lnTo>
                        <a:cubicBezTo>
                          <a:pt x="122" y="1097"/>
                          <a:pt x="168" y="1143"/>
                          <a:pt x="275" y="1235"/>
                        </a:cubicBezTo>
                        <a:lnTo>
                          <a:pt x="1250" y="1235"/>
                        </a:lnTo>
                        <a:cubicBezTo>
                          <a:pt x="1356" y="1143"/>
                          <a:pt x="1433" y="1097"/>
                          <a:pt x="1554" y="1006"/>
                        </a:cubicBezTo>
                        <a:lnTo>
                          <a:pt x="1600" y="229"/>
                        </a:lnTo>
                        <a:cubicBezTo>
                          <a:pt x="1493" y="138"/>
                          <a:pt x="1433" y="92"/>
                          <a:pt x="1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2079104" y="658838"/>
                    <a:ext cx="50857" cy="38740"/>
                  </a:xfrm>
                  <a:custGeom>
                    <a:avLst/>
                    <a:gdLst/>
                    <a:ahLst/>
                    <a:cxnLst/>
                    <a:rect l="l" t="t" r="r" b="b"/>
                    <a:pathLst>
                      <a:path w="1662" h="1266" extrusionOk="0">
                        <a:moveTo>
                          <a:pt x="427" y="1"/>
                        </a:moveTo>
                        <a:cubicBezTo>
                          <a:pt x="306" y="107"/>
                          <a:pt x="245" y="138"/>
                          <a:pt x="107" y="229"/>
                        </a:cubicBezTo>
                        <a:lnTo>
                          <a:pt x="1" y="1037"/>
                        </a:lnTo>
                        <a:cubicBezTo>
                          <a:pt x="92" y="1113"/>
                          <a:pt x="153" y="1174"/>
                          <a:pt x="245" y="1265"/>
                        </a:cubicBezTo>
                        <a:lnTo>
                          <a:pt x="1220" y="1265"/>
                        </a:lnTo>
                        <a:cubicBezTo>
                          <a:pt x="1342" y="1189"/>
                          <a:pt x="1403" y="1128"/>
                          <a:pt x="1540" y="1037"/>
                        </a:cubicBezTo>
                        <a:lnTo>
                          <a:pt x="1662" y="229"/>
                        </a:lnTo>
                        <a:cubicBezTo>
                          <a:pt x="1555" y="153"/>
                          <a:pt x="1509" y="107"/>
                          <a:pt x="1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2128064" y="658838"/>
                    <a:ext cx="49909" cy="38740"/>
                  </a:xfrm>
                  <a:custGeom>
                    <a:avLst/>
                    <a:gdLst/>
                    <a:ahLst/>
                    <a:cxnLst/>
                    <a:rect l="l" t="t" r="r" b="b"/>
                    <a:pathLst>
                      <a:path w="1631" h="1266" extrusionOk="0">
                        <a:moveTo>
                          <a:pt x="442" y="1"/>
                        </a:moveTo>
                        <a:cubicBezTo>
                          <a:pt x="305" y="107"/>
                          <a:pt x="229" y="138"/>
                          <a:pt x="107" y="229"/>
                        </a:cubicBezTo>
                        <a:lnTo>
                          <a:pt x="1" y="1037"/>
                        </a:lnTo>
                        <a:cubicBezTo>
                          <a:pt x="92" y="1113"/>
                          <a:pt x="153" y="1174"/>
                          <a:pt x="244" y="1265"/>
                        </a:cubicBezTo>
                        <a:lnTo>
                          <a:pt x="1219" y="1265"/>
                        </a:lnTo>
                        <a:cubicBezTo>
                          <a:pt x="1357" y="1189"/>
                          <a:pt x="1433" y="1128"/>
                          <a:pt x="1539" y="1037"/>
                        </a:cubicBezTo>
                        <a:lnTo>
                          <a:pt x="1631" y="229"/>
                        </a:lnTo>
                        <a:cubicBezTo>
                          <a:pt x="1539" y="153"/>
                          <a:pt x="1478" y="107"/>
                          <a:pt x="1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2177024" y="658838"/>
                    <a:ext cx="49450" cy="38740"/>
                  </a:xfrm>
                  <a:custGeom>
                    <a:avLst/>
                    <a:gdLst/>
                    <a:ahLst/>
                    <a:cxnLst/>
                    <a:rect l="l" t="t" r="r" b="b"/>
                    <a:pathLst>
                      <a:path w="1616" h="1266" extrusionOk="0">
                        <a:moveTo>
                          <a:pt x="396" y="1"/>
                        </a:moveTo>
                        <a:cubicBezTo>
                          <a:pt x="290" y="107"/>
                          <a:pt x="214" y="138"/>
                          <a:pt x="92" y="229"/>
                        </a:cubicBezTo>
                        <a:lnTo>
                          <a:pt x="0" y="1037"/>
                        </a:lnTo>
                        <a:cubicBezTo>
                          <a:pt x="107" y="1113"/>
                          <a:pt x="168" y="1174"/>
                          <a:pt x="259" y="1265"/>
                        </a:cubicBezTo>
                        <a:lnTo>
                          <a:pt x="1234" y="1265"/>
                        </a:lnTo>
                        <a:cubicBezTo>
                          <a:pt x="1356" y="1189"/>
                          <a:pt x="1433" y="1128"/>
                          <a:pt x="1539" y="1037"/>
                        </a:cubicBezTo>
                        <a:lnTo>
                          <a:pt x="1615" y="229"/>
                        </a:lnTo>
                        <a:cubicBezTo>
                          <a:pt x="1509" y="153"/>
                          <a:pt x="1448" y="107"/>
                          <a:pt x="13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225495" y="658838"/>
                    <a:ext cx="48991" cy="38740"/>
                  </a:xfrm>
                  <a:custGeom>
                    <a:avLst/>
                    <a:gdLst/>
                    <a:ahLst/>
                    <a:cxnLst/>
                    <a:rect l="l" t="t" r="r" b="b"/>
                    <a:pathLst>
                      <a:path w="1601" h="1266" extrusionOk="0">
                        <a:moveTo>
                          <a:pt x="382" y="1"/>
                        </a:moveTo>
                        <a:cubicBezTo>
                          <a:pt x="260" y="107"/>
                          <a:pt x="184" y="138"/>
                          <a:pt x="62" y="229"/>
                        </a:cubicBezTo>
                        <a:lnTo>
                          <a:pt x="1" y="1037"/>
                        </a:lnTo>
                        <a:cubicBezTo>
                          <a:pt x="108" y="1113"/>
                          <a:pt x="168" y="1174"/>
                          <a:pt x="260" y="1265"/>
                        </a:cubicBezTo>
                        <a:lnTo>
                          <a:pt x="1235" y="1265"/>
                        </a:lnTo>
                        <a:cubicBezTo>
                          <a:pt x="1342" y="1189"/>
                          <a:pt x="1418" y="1128"/>
                          <a:pt x="1540" y="1037"/>
                        </a:cubicBezTo>
                        <a:lnTo>
                          <a:pt x="1601" y="229"/>
                        </a:lnTo>
                        <a:cubicBezTo>
                          <a:pt x="1494" y="153"/>
                          <a:pt x="1448" y="107"/>
                          <a:pt x="1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273537" y="658838"/>
                    <a:ext cx="48960" cy="38740"/>
                  </a:xfrm>
                  <a:custGeom>
                    <a:avLst/>
                    <a:gdLst/>
                    <a:ahLst/>
                    <a:cxnLst/>
                    <a:rect l="l" t="t" r="r" b="b"/>
                    <a:pathLst>
                      <a:path w="1600" h="1266" extrusionOk="0">
                        <a:moveTo>
                          <a:pt x="366" y="1"/>
                        </a:moveTo>
                        <a:cubicBezTo>
                          <a:pt x="259" y="107"/>
                          <a:pt x="183" y="138"/>
                          <a:pt x="61" y="229"/>
                        </a:cubicBezTo>
                        <a:lnTo>
                          <a:pt x="0" y="1037"/>
                        </a:lnTo>
                        <a:cubicBezTo>
                          <a:pt x="107" y="1113"/>
                          <a:pt x="153" y="1174"/>
                          <a:pt x="274" y="1265"/>
                        </a:cubicBezTo>
                        <a:lnTo>
                          <a:pt x="1250" y="1265"/>
                        </a:lnTo>
                        <a:cubicBezTo>
                          <a:pt x="1356" y="1189"/>
                          <a:pt x="1432" y="1128"/>
                          <a:pt x="1554" y="1037"/>
                        </a:cubicBezTo>
                        <a:lnTo>
                          <a:pt x="1600" y="229"/>
                        </a:lnTo>
                        <a:cubicBezTo>
                          <a:pt x="1493" y="153"/>
                          <a:pt x="1432" y="107"/>
                          <a:pt x="1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2073046" y="698465"/>
                    <a:ext cx="51316" cy="40606"/>
                  </a:xfrm>
                  <a:custGeom>
                    <a:avLst/>
                    <a:gdLst/>
                    <a:ahLst/>
                    <a:cxnLst/>
                    <a:rect l="l" t="t" r="r" b="b"/>
                    <a:pathLst>
                      <a:path w="1677" h="1327" extrusionOk="0">
                        <a:moveTo>
                          <a:pt x="458" y="1"/>
                        </a:moveTo>
                        <a:cubicBezTo>
                          <a:pt x="336" y="108"/>
                          <a:pt x="275" y="153"/>
                          <a:pt x="138" y="260"/>
                        </a:cubicBezTo>
                        <a:lnTo>
                          <a:pt x="1" y="1067"/>
                        </a:lnTo>
                        <a:lnTo>
                          <a:pt x="260" y="1326"/>
                        </a:lnTo>
                        <a:lnTo>
                          <a:pt x="1250" y="1326"/>
                        </a:lnTo>
                        <a:cubicBezTo>
                          <a:pt x="1372" y="1220"/>
                          <a:pt x="1433" y="1174"/>
                          <a:pt x="1570" y="1067"/>
                        </a:cubicBezTo>
                        <a:lnTo>
                          <a:pt x="1677" y="260"/>
                        </a:lnTo>
                        <a:lnTo>
                          <a:pt x="14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2122006" y="698465"/>
                    <a:ext cx="51316" cy="40606"/>
                  </a:xfrm>
                  <a:custGeom>
                    <a:avLst/>
                    <a:gdLst/>
                    <a:ahLst/>
                    <a:cxnLst/>
                    <a:rect l="l" t="t" r="r" b="b"/>
                    <a:pathLst>
                      <a:path w="1677" h="1327" extrusionOk="0">
                        <a:moveTo>
                          <a:pt x="442" y="1"/>
                        </a:moveTo>
                        <a:cubicBezTo>
                          <a:pt x="305" y="108"/>
                          <a:pt x="260" y="153"/>
                          <a:pt x="122" y="260"/>
                        </a:cubicBezTo>
                        <a:lnTo>
                          <a:pt x="1" y="1067"/>
                        </a:lnTo>
                        <a:cubicBezTo>
                          <a:pt x="122" y="1174"/>
                          <a:pt x="183" y="1220"/>
                          <a:pt x="275" y="1326"/>
                        </a:cubicBezTo>
                        <a:lnTo>
                          <a:pt x="1265" y="1326"/>
                        </a:lnTo>
                        <a:cubicBezTo>
                          <a:pt x="1402" y="1220"/>
                          <a:pt x="1448" y="1174"/>
                          <a:pt x="1585" y="1067"/>
                        </a:cubicBezTo>
                        <a:lnTo>
                          <a:pt x="1676" y="260"/>
                        </a:lnTo>
                        <a:cubicBezTo>
                          <a:pt x="1585" y="153"/>
                          <a:pt x="1524" y="108"/>
                          <a:pt x="1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171884" y="698465"/>
                    <a:ext cx="50398" cy="40606"/>
                  </a:xfrm>
                  <a:custGeom>
                    <a:avLst/>
                    <a:gdLst/>
                    <a:ahLst/>
                    <a:cxnLst/>
                    <a:rect l="l" t="t" r="r" b="b"/>
                    <a:pathLst>
                      <a:path w="1647" h="1327" extrusionOk="0">
                        <a:moveTo>
                          <a:pt x="412" y="1"/>
                        </a:moveTo>
                        <a:cubicBezTo>
                          <a:pt x="275" y="108"/>
                          <a:pt x="199" y="153"/>
                          <a:pt x="92" y="260"/>
                        </a:cubicBezTo>
                        <a:lnTo>
                          <a:pt x="1" y="1067"/>
                        </a:lnTo>
                        <a:cubicBezTo>
                          <a:pt x="107" y="1174"/>
                          <a:pt x="168" y="1220"/>
                          <a:pt x="260" y="1326"/>
                        </a:cubicBezTo>
                        <a:lnTo>
                          <a:pt x="1250" y="1326"/>
                        </a:lnTo>
                        <a:cubicBezTo>
                          <a:pt x="1387" y="1220"/>
                          <a:pt x="1463" y="1174"/>
                          <a:pt x="1570" y="1067"/>
                        </a:cubicBezTo>
                        <a:lnTo>
                          <a:pt x="1646" y="260"/>
                        </a:lnTo>
                        <a:cubicBezTo>
                          <a:pt x="1540" y="153"/>
                          <a:pt x="1479" y="108"/>
                          <a:pt x="13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2220844" y="698465"/>
                    <a:ext cx="49909" cy="40606"/>
                  </a:xfrm>
                  <a:custGeom>
                    <a:avLst/>
                    <a:gdLst/>
                    <a:ahLst/>
                    <a:cxnLst/>
                    <a:rect l="l" t="t" r="r" b="b"/>
                    <a:pathLst>
                      <a:path w="1631" h="1327" extrusionOk="0">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31" y="260"/>
                        </a:lnTo>
                        <a:cubicBezTo>
                          <a:pt x="1539" y="153"/>
                          <a:pt x="1478" y="108"/>
                          <a:pt x="1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270263" y="698465"/>
                    <a:ext cx="49450" cy="40606"/>
                  </a:xfrm>
                  <a:custGeom>
                    <a:avLst/>
                    <a:gdLst/>
                    <a:ahLst/>
                    <a:cxnLst/>
                    <a:rect l="l" t="t" r="r" b="b"/>
                    <a:pathLst>
                      <a:path w="1616" h="1327" extrusionOk="0">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16" y="260"/>
                        </a:lnTo>
                        <a:cubicBezTo>
                          <a:pt x="1524" y="153"/>
                          <a:pt x="1463" y="108"/>
                          <a:pt x="1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393336" y="620618"/>
                    <a:ext cx="47124" cy="37791"/>
                  </a:xfrm>
                  <a:custGeom>
                    <a:avLst/>
                    <a:gdLst/>
                    <a:ahLst/>
                    <a:cxnLst/>
                    <a:rect l="l" t="t" r="r" b="b"/>
                    <a:pathLst>
                      <a:path w="1540" h="1235" extrusionOk="0">
                        <a:moveTo>
                          <a:pt x="306" y="0"/>
                        </a:moveTo>
                        <a:cubicBezTo>
                          <a:pt x="184" y="92"/>
                          <a:pt x="123" y="138"/>
                          <a:pt x="16" y="229"/>
                        </a:cubicBezTo>
                        <a:lnTo>
                          <a:pt x="1" y="1006"/>
                        </a:lnTo>
                        <a:cubicBezTo>
                          <a:pt x="92" y="1097"/>
                          <a:pt x="138" y="1143"/>
                          <a:pt x="260" y="1235"/>
                        </a:cubicBezTo>
                        <a:lnTo>
                          <a:pt x="1235" y="1235"/>
                        </a:lnTo>
                        <a:cubicBezTo>
                          <a:pt x="1342" y="1143"/>
                          <a:pt x="1403" y="1097"/>
                          <a:pt x="1524" y="1006"/>
                        </a:cubicBezTo>
                        <a:lnTo>
                          <a:pt x="1540" y="229"/>
                        </a:lnTo>
                        <a:cubicBezTo>
                          <a:pt x="1418" y="138"/>
                          <a:pt x="1372" y="92"/>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440429" y="620618"/>
                    <a:ext cx="47124" cy="37791"/>
                  </a:xfrm>
                  <a:custGeom>
                    <a:avLst/>
                    <a:gdLst/>
                    <a:ahLst/>
                    <a:cxnLst/>
                    <a:rect l="l" t="t" r="r" b="b"/>
                    <a:pathLst>
                      <a:path w="1540" h="1235" extrusionOk="0">
                        <a:moveTo>
                          <a:pt x="305" y="0"/>
                        </a:moveTo>
                        <a:cubicBezTo>
                          <a:pt x="183" y="92"/>
                          <a:pt x="138" y="138"/>
                          <a:pt x="16" y="229"/>
                        </a:cubicBezTo>
                        <a:lnTo>
                          <a:pt x="1" y="1006"/>
                        </a:lnTo>
                        <a:cubicBezTo>
                          <a:pt x="107" y="1097"/>
                          <a:pt x="168" y="1143"/>
                          <a:pt x="275" y="1235"/>
                        </a:cubicBezTo>
                        <a:lnTo>
                          <a:pt x="1250" y="1235"/>
                        </a:lnTo>
                        <a:cubicBezTo>
                          <a:pt x="1372" y="1143"/>
                          <a:pt x="1418" y="1097"/>
                          <a:pt x="1539" y="1006"/>
                        </a:cubicBezTo>
                        <a:lnTo>
                          <a:pt x="1539" y="229"/>
                        </a:lnTo>
                        <a:cubicBezTo>
                          <a:pt x="1433" y="138"/>
                          <a:pt x="1372" y="92"/>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87982" y="620618"/>
                    <a:ext cx="47583" cy="37791"/>
                  </a:xfrm>
                  <a:custGeom>
                    <a:avLst/>
                    <a:gdLst/>
                    <a:ahLst/>
                    <a:cxnLst/>
                    <a:rect l="l" t="t" r="r" b="b"/>
                    <a:pathLst>
                      <a:path w="1555" h="1235" extrusionOk="0">
                        <a:moveTo>
                          <a:pt x="290" y="0"/>
                        </a:moveTo>
                        <a:cubicBezTo>
                          <a:pt x="184" y="92"/>
                          <a:pt x="123" y="138"/>
                          <a:pt x="1" y="229"/>
                        </a:cubicBezTo>
                        <a:lnTo>
                          <a:pt x="1" y="1006"/>
                        </a:lnTo>
                        <a:cubicBezTo>
                          <a:pt x="123" y="1097"/>
                          <a:pt x="184" y="1143"/>
                          <a:pt x="290" y="1235"/>
                        </a:cubicBezTo>
                        <a:lnTo>
                          <a:pt x="1265" y="1235"/>
                        </a:lnTo>
                        <a:cubicBezTo>
                          <a:pt x="1372" y="1143"/>
                          <a:pt x="1433" y="1097"/>
                          <a:pt x="1555" y="1006"/>
                        </a:cubicBezTo>
                        <a:lnTo>
                          <a:pt x="1524" y="229"/>
                        </a:lnTo>
                        <a:cubicBezTo>
                          <a:pt x="1418" y="138"/>
                          <a:pt x="1357" y="92"/>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536024" y="620618"/>
                    <a:ext cx="47093" cy="37791"/>
                  </a:xfrm>
                  <a:custGeom>
                    <a:avLst/>
                    <a:gdLst/>
                    <a:ahLst/>
                    <a:cxnLst/>
                    <a:rect l="l" t="t" r="r" b="b"/>
                    <a:pathLst>
                      <a:path w="1539" h="1235" extrusionOk="0">
                        <a:moveTo>
                          <a:pt x="259" y="0"/>
                        </a:moveTo>
                        <a:cubicBezTo>
                          <a:pt x="168" y="92"/>
                          <a:pt x="107" y="138"/>
                          <a:pt x="0" y="229"/>
                        </a:cubicBezTo>
                        <a:lnTo>
                          <a:pt x="15" y="1006"/>
                        </a:lnTo>
                        <a:cubicBezTo>
                          <a:pt x="137" y="1097"/>
                          <a:pt x="183" y="1143"/>
                          <a:pt x="305" y="1235"/>
                        </a:cubicBezTo>
                        <a:lnTo>
                          <a:pt x="1280" y="1235"/>
                        </a:lnTo>
                        <a:cubicBezTo>
                          <a:pt x="1371" y="1143"/>
                          <a:pt x="1432" y="1097"/>
                          <a:pt x="1539" y="1006"/>
                        </a:cubicBezTo>
                        <a:lnTo>
                          <a:pt x="1524" y="229"/>
                        </a:lnTo>
                        <a:cubicBezTo>
                          <a:pt x="1402" y="138"/>
                          <a:pt x="1326" y="92"/>
                          <a:pt x="12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583086" y="620618"/>
                    <a:ext cx="48073" cy="37791"/>
                  </a:xfrm>
                  <a:custGeom>
                    <a:avLst/>
                    <a:gdLst/>
                    <a:ahLst/>
                    <a:cxnLst/>
                    <a:rect l="l" t="t" r="r" b="b"/>
                    <a:pathLst>
                      <a:path w="1571" h="1235" extrusionOk="0">
                        <a:moveTo>
                          <a:pt x="275" y="0"/>
                        </a:moveTo>
                        <a:cubicBezTo>
                          <a:pt x="168" y="92"/>
                          <a:pt x="123" y="138"/>
                          <a:pt x="1" y="229"/>
                        </a:cubicBezTo>
                        <a:lnTo>
                          <a:pt x="47" y="1006"/>
                        </a:lnTo>
                        <a:cubicBezTo>
                          <a:pt x="153" y="1097"/>
                          <a:pt x="214" y="1143"/>
                          <a:pt x="321" y="1235"/>
                        </a:cubicBezTo>
                        <a:lnTo>
                          <a:pt x="1296" y="1235"/>
                        </a:lnTo>
                        <a:cubicBezTo>
                          <a:pt x="1387" y="1143"/>
                          <a:pt x="1448" y="1097"/>
                          <a:pt x="1570" y="1006"/>
                        </a:cubicBezTo>
                        <a:lnTo>
                          <a:pt x="1524" y="229"/>
                        </a:lnTo>
                        <a:cubicBezTo>
                          <a:pt x="1418" y="138"/>
                          <a:pt x="1357" y="92"/>
                          <a:pt x="1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2391469" y="658838"/>
                    <a:ext cx="47583" cy="38740"/>
                  </a:xfrm>
                  <a:custGeom>
                    <a:avLst/>
                    <a:gdLst/>
                    <a:ahLst/>
                    <a:cxnLst/>
                    <a:rect l="l" t="t" r="r" b="b"/>
                    <a:pathLst>
                      <a:path w="1555" h="1266" extrusionOk="0">
                        <a:moveTo>
                          <a:pt x="321" y="1"/>
                        </a:moveTo>
                        <a:cubicBezTo>
                          <a:pt x="199" y="107"/>
                          <a:pt x="153" y="138"/>
                          <a:pt x="31" y="229"/>
                        </a:cubicBezTo>
                        <a:lnTo>
                          <a:pt x="1" y="1037"/>
                        </a:lnTo>
                        <a:cubicBezTo>
                          <a:pt x="108" y="1113"/>
                          <a:pt x="168" y="1174"/>
                          <a:pt x="290" y="1265"/>
                        </a:cubicBezTo>
                        <a:lnTo>
                          <a:pt x="1250" y="1265"/>
                        </a:lnTo>
                        <a:cubicBezTo>
                          <a:pt x="1372" y="1189"/>
                          <a:pt x="1433" y="1128"/>
                          <a:pt x="1540" y="1037"/>
                        </a:cubicBezTo>
                        <a:lnTo>
                          <a:pt x="1555" y="229"/>
                        </a:lnTo>
                        <a:cubicBezTo>
                          <a:pt x="1464" y="153"/>
                          <a:pt x="1387" y="107"/>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2440429" y="658838"/>
                    <a:ext cx="47124" cy="38740"/>
                  </a:xfrm>
                  <a:custGeom>
                    <a:avLst/>
                    <a:gdLst/>
                    <a:ahLst/>
                    <a:cxnLst/>
                    <a:rect l="l" t="t" r="r" b="b"/>
                    <a:pathLst>
                      <a:path w="1540" h="1266" extrusionOk="0">
                        <a:moveTo>
                          <a:pt x="305" y="1"/>
                        </a:moveTo>
                        <a:cubicBezTo>
                          <a:pt x="183" y="107"/>
                          <a:pt x="138" y="138"/>
                          <a:pt x="16" y="229"/>
                        </a:cubicBezTo>
                        <a:lnTo>
                          <a:pt x="1" y="1037"/>
                        </a:lnTo>
                        <a:cubicBezTo>
                          <a:pt x="107" y="1113"/>
                          <a:pt x="168" y="1174"/>
                          <a:pt x="275" y="1265"/>
                        </a:cubicBezTo>
                        <a:lnTo>
                          <a:pt x="1250" y="1265"/>
                        </a:lnTo>
                        <a:cubicBezTo>
                          <a:pt x="1372" y="1189"/>
                          <a:pt x="1418" y="1128"/>
                          <a:pt x="1539" y="1037"/>
                        </a:cubicBezTo>
                        <a:lnTo>
                          <a:pt x="1539" y="229"/>
                        </a:lnTo>
                        <a:cubicBezTo>
                          <a:pt x="1433" y="153"/>
                          <a:pt x="1372" y="107"/>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2488930" y="658838"/>
                    <a:ext cx="47124" cy="38740"/>
                  </a:xfrm>
                  <a:custGeom>
                    <a:avLst/>
                    <a:gdLst/>
                    <a:ahLst/>
                    <a:cxnLst/>
                    <a:rect l="l" t="t" r="r" b="b"/>
                    <a:pathLst>
                      <a:path w="1540" h="1266" extrusionOk="0">
                        <a:moveTo>
                          <a:pt x="274" y="1"/>
                        </a:moveTo>
                        <a:cubicBezTo>
                          <a:pt x="168" y="107"/>
                          <a:pt x="107" y="138"/>
                          <a:pt x="0" y="229"/>
                        </a:cubicBezTo>
                        <a:lnTo>
                          <a:pt x="0" y="1037"/>
                        </a:lnTo>
                        <a:cubicBezTo>
                          <a:pt x="107" y="1113"/>
                          <a:pt x="168" y="1174"/>
                          <a:pt x="274" y="1265"/>
                        </a:cubicBezTo>
                        <a:lnTo>
                          <a:pt x="1250" y="1265"/>
                        </a:lnTo>
                        <a:cubicBezTo>
                          <a:pt x="1371" y="1189"/>
                          <a:pt x="1417" y="1128"/>
                          <a:pt x="1539" y="1037"/>
                        </a:cubicBezTo>
                        <a:lnTo>
                          <a:pt x="1524" y="229"/>
                        </a:lnTo>
                        <a:cubicBezTo>
                          <a:pt x="1417" y="153"/>
                          <a:pt x="1341" y="107"/>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2536942" y="658838"/>
                    <a:ext cx="48042" cy="38740"/>
                  </a:xfrm>
                  <a:custGeom>
                    <a:avLst/>
                    <a:gdLst/>
                    <a:ahLst/>
                    <a:cxnLst/>
                    <a:rect l="l" t="t" r="r" b="b"/>
                    <a:pathLst>
                      <a:path w="1570" h="1266" extrusionOk="0">
                        <a:moveTo>
                          <a:pt x="290" y="1"/>
                        </a:moveTo>
                        <a:cubicBezTo>
                          <a:pt x="168" y="107"/>
                          <a:pt x="122" y="138"/>
                          <a:pt x="0" y="229"/>
                        </a:cubicBezTo>
                        <a:lnTo>
                          <a:pt x="16" y="1037"/>
                        </a:lnTo>
                        <a:cubicBezTo>
                          <a:pt x="138" y="1113"/>
                          <a:pt x="199" y="1174"/>
                          <a:pt x="305" y="1265"/>
                        </a:cubicBezTo>
                        <a:lnTo>
                          <a:pt x="1280" y="1265"/>
                        </a:lnTo>
                        <a:cubicBezTo>
                          <a:pt x="1402" y="1189"/>
                          <a:pt x="1448" y="1128"/>
                          <a:pt x="1570" y="1037"/>
                        </a:cubicBezTo>
                        <a:lnTo>
                          <a:pt x="1524" y="229"/>
                        </a:lnTo>
                        <a:cubicBezTo>
                          <a:pt x="1417" y="153"/>
                          <a:pt x="1356" y="107"/>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2584953" y="658838"/>
                    <a:ext cx="48532" cy="38740"/>
                  </a:xfrm>
                  <a:custGeom>
                    <a:avLst/>
                    <a:gdLst/>
                    <a:ahLst/>
                    <a:cxnLst/>
                    <a:rect l="l" t="t" r="r" b="b"/>
                    <a:pathLst>
                      <a:path w="1586" h="1266" extrusionOk="0">
                        <a:moveTo>
                          <a:pt x="260" y="1"/>
                        </a:moveTo>
                        <a:cubicBezTo>
                          <a:pt x="168" y="107"/>
                          <a:pt x="107" y="138"/>
                          <a:pt x="1" y="229"/>
                        </a:cubicBezTo>
                        <a:lnTo>
                          <a:pt x="31" y="1037"/>
                        </a:lnTo>
                        <a:cubicBezTo>
                          <a:pt x="168" y="1113"/>
                          <a:pt x="229" y="1174"/>
                          <a:pt x="336" y="1265"/>
                        </a:cubicBezTo>
                        <a:lnTo>
                          <a:pt x="1311" y="1265"/>
                        </a:lnTo>
                        <a:cubicBezTo>
                          <a:pt x="1402" y="1189"/>
                          <a:pt x="1463" y="1128"/>
                          <a:pt x="1585" y="1037"/>
                        </a:cubicBezTo>
                        <a:lnTo>
                          <a:pt x="1540" y="229"/>
                        </a:lnTo>
                        <a:cubicBezTo>
                          <a:pt x="1402" y="153"/>
                          <a:pt x="1357" y="107"/>
                          <a:pt x="1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2389603" y="698465"/>
                    <a:ext cx="48991" cy="40606"/>
                  </a:xfrm>
                  <a:custGeom>
                    <a:avLst/>
                    <a:gdLst/>
                    <a:ahLst/>
                    <a:cxnLst/>
                    <a:rect l="l" t="t" r="r" b="b"/>
                    <a:pathLst>
                      <a:path w="1601" h="1327" extrusionOk="0">
                        <a:moveTo>
                          <a:pt x="351" y="1"/>
                        </a:moveTo>
                        <a:cubicBezTo>
                          <a:pt x="214" y="108"/>
                          <a:pt x="153" y="153"/>
                          <a:pt x="31" y="260"/>
                        </a:cubicBezTo>
                        <a:lnTo>
                          <a:pt x="1" y="1067"/>
                        </a:lnTo>
                        <a:cubicBezTo>
                          <a:pt x="123" y="1174"/>
                          <a:pt x="169" y="1220"/>
                          <a:pt x="290" y="1326"/>
                        </a:cubicBezTo>
                        <a:lnTo>
                          <a:pt x="1281" y="1326"/>
                        </a:lnTo>
                        <a:cubicBezTo>
                          <a:pt x="1418" y="1220"/>
                          <a:pt x="1464" y="1174"/>
                          <a:pt x="1585" y="1067"/>
                        </a:cubicBezTo>
                        <a:lnTo>
                          <a:pt x="1601" y="260"/>
                        </a:lnTo>
                        <a:cubicBezTo>
                          <a:pt x="1494" y="153"/>
                          <a:pt x="1433" y="108"/>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2439970" y="698465"/>
                    <a:ext cx="47583" cy="40606"/>
                  </a:xfrm>
                  <a:custGeom>
                    <a:avLst/>
                    <a:gdLst/>
                    <a:ahLst/>
                    <a:cxnLst/>
                    <a:rect l="l" t="t" r="r" b="b"/>
                    <a:pathLst>
                      <a:path w="1555" h="1327" extrusionOk="0">
                        <a:moveTo>
                          <a:pt x="305" y="1"/>
                        </a:moveTo>
                        <a:cubicBezTo>
                          <a:pt x="183" y="108"/>
                          <a:pt x="122" y="153"/>
                          <a:pt x="16" y="260"/>
                        </a:cubicBezTo>
                        <a:lnTo>
                          <a:pt x="0" y="1067"/>
                        </a:lnTo>
                        <a:cubicBezTo>
                          <a:pt x="107" y="1174"/>
                          <a:pt x="168" y="1220"/>
                          <a:pt x="275" y="1326"/>
                        </a:cubicBezTo>
                        <a:lnTo>
                          <a:pt x="1265" y="1326"/>
                        </a:lnTo>
                        <a:cubicBezTo>
                          <a:pt x="1387" y="1220"/>
                          <a:pt x="1433" y="1174"/>
                          <a:pt x="1554" y="1067"/>
                        </a:cubicBezTo>
                        <a:lnTo>
                          <a:pt x="1554" y="260"/>
                        </a:lnTo>
                        <a:cubicBezTo>
                          <a:pt x="1448" y="153"/>
                          <a:pt x="1387" y="108"/>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2489389" y="698465"/>
                    <a:ext cx="47583" cy="40606"/>
                  </a:xfrm>
                  <a:custGeom>
                    <a:avLst/>
                    <a:gdLst/>
                    <a:ahLst/>
                    <a:cxnLst/>
                    <a:rect l="l" t="t" r="r" b="b"/>
                    <a:pathLst>
                      <a:path w="1555" h="1327" extrusionOk="0">
                        <a:moveTo>
                          <a:pt x="290" y="1"/>
                        </a:moveTo>
                        <a:cubicBezTo>
                          <a:pt x="168" y="108"/>
                          <a:pt x="107" y="153"/>
                          <a:pt x="0" y="260"/>
                        </a:cubicBezTo>
                        <a:lnTo>
                          <a:pt x="0" y="1067"/>
                        </a:lnTo>
                        <a:cubicBezTo>
                          <a:pt x="107" y="1174"/>
                          <a:pt x="168" y="1220"/>
                          <a:pt x="290" y="1326"/>
                        </a:cubicBezTo>
                        <a:lnTo>
                          <a:pt x="1280" y="1326"/>
                        </a:lnTo>
                        <a:cubicBezTo>
                          <a:pt x="1387" y="1220"/>
                          <a:pt x="1448" y="1174"/>
                          <a:pt x="1554" y="1067"/>
                        </a:cubicBezTo>
                        <a:lnTo>
                          <a:pt x="1539" y="260"/>
                        </a:lnTo>
                        <a:cubicBezTo>
                          <a:pt x="1433" y="153"/>
                          <a:pt x="1356" y="108"/>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2537401" y="698465"/>
                    <a:ext cx="49450" cy="40606"/>
                  </a:xfrm>
                  <a:custGeom>
                    <a:avLst/>
                    <a:gdLst/>
                    <a:ahLst/>
                    <a:cxnLst/>
                    <a:rect l="l" t="t" r="r" b="b"/>
                    <a:pathLst>
                      <a:path w="1616" h="1327" extrusionOk="0">
                        <a:moveTo>
                          <a:pt x="290" y="1"/>
                        </a:moveTo>
                        <a:cubicBezTo>
                          <a:pt x="184" y="108"/>
                          <a:pt x="123" y="153"/>
                          <a:pt x="1" y="260"/>
                        </a:cubicBezTo>
                        <a:lnTo>
                          <a:pt x="31" y="1067"/>
                        </a:lnTo>
                        <a:cubicBezTo>
                          <a:pt x="138" y="1174"/>
                          <a:pt x="214" y="1220"/>
                          <a:pt x="336" y="1326"/>
                        </a:cubicBezTo>
                        <a:lnTo>
                          <a:pt x="1326" y="1326"/>
                        </a:lnTo>
                        <a:cubicBezTo>
                          <a:pt x="1433" y="1220"/>
                          <a:pt x="1494" y="1174"/>
                          <a:pt x="1616" y="1067"/>
                        </a:cubicBezTo>
                        <a:lnTo>
                          <a:pt x="1570" y="260"/>
                        </a:lnTo>
                        <a:cubicBezTo>
                          <a:pt x="1433" y="153"/>
                          <a:pt x="1387" y="108"/>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585443" y="698465"/>
                    <a:ext cx="49450" cy="40606"/>
                  </a:xfrm>
                  <a:custGeom>
                    <a:avLst/>
                    <a:gdLst/>
                    <a:ahLst/>
                    <a:cxnLst/>
                    <a:rect l="l" t="t" r="r" b="b"/>
                    <a:pathLst>
                      <a:path w="1616" h="1327" extrusionOk="0">
                        <a:moveTo>
                          <a:pt x="290" y="1"/>
                        </a:moveTo>
                        <a:cubicBezTo>
                          <a:pt x="168" y="108"/>
                          <a:pt x="122" y="153"/>
                          <a:pt x="0" y="260"/>
                        </a:cubicBezTo>
                        <a:lnTo>
                          <a:pt x="46" y="1067"/>
                        </a:lnTo>
                        <a:cubicBezTo>
                          <a:pt x="152" y="1174"/>
                          <a:pt x="229" y="1220"/>
                          <a:pt x="350" y="1326"/>
                        </a:cubicBezTo>
                        <a:lnTo>
                          <a:pt x="1341" y="1326"/>
                        </a:lnTo>
                        <a:cubicBezTo>
                          <a:pt x="1447" y="1220"/>
                          <a:pt x="1508" y="1174"/>
                          <a:pt x="1615" y="1067"/>
                        </a:cubicBezTo>
                        <a:lnTo>
                          <a:pt x="1585" y="260"/>
                        </a:lnTo>
                        <a:cubicBezTo>
                          <a:pt x="1463" y="153"/>
                          <a:pt x="1417" y="108"/>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816197" y="443934"/>
                    <a:ext cx="46206" cy="32191"/>
                  </a:xfrm>
                  <a:custGeom>
                    <a:avLst/>
                    <a:gdLst/>
                    <a:ahLst/>
                    <a:cxnLst/>
                    <a:rect l="l" t="t" r="r" b="b"/>
                    <a:pathLst>
                      <a:path w="1510" h="1052" extrusionOk="0">
                        <a:moveTo>
                          <a:pt x="229" y="0"/>
                        </a:moveTo>
                        <a:cubicBezTo>
                          <a:pt x="138" y="76"/>
                          <a:pt x="92" y="122"/>
                          <a:pt x="1" y="198"/>
                        </a:cubicBezTo>
                        <a:lnTo>
                          <a:pt x="92" y="853"/>
                        </a:lnTo>
                        <a:lnTo>
                          <a:pt x="382" y="1051"/>
                        </a:lnTo>
                        <a:lnTo>
                          <a:pt x="1281" y="1051"/>
                        </a:lnTo>
                        <a:cubicBezTo>
                          <a:pt x="1372" y="975"/>
                          <a:pt x="1418" y="929"/>
                          <a:pt x="1509" y="853"/>
                        </a:cubicBezTo>
                        <a:lnTo>
                          <a:pt x="1418" y="198"/>
                        </a:lnTo>
                        <a:cubicBezTo>
                          <a:pt x="1296" y="122"/>
                          <a:pt x="1235" y="61"/>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2860965" y="443934"/>
                    <a:ext cx="46175" cy="32191"/>
                  </a:xfrm>
                  <a:custGeom>
                    <a:avLst/>
                    <a:gdLst/>
                    <a:ahLst/>
                    <a:cxnLst/>
                    <a:rect l="l" t="t" r="r" b="b"/>
                    <a:pathLst>
                      <a:path w="1509" h="1052" extrusionOk="0">
                        <a:moveTo>
                          <a:pt x="229" y="0"/>
                        </a:moveTo>
                        <a:cubicBezTo>
                          <a:pt x="138" y="76"/>
                          <a:pt x="107" y="122"/>
                          <a:pt x="0" y="198"/>
                        </a:cubicBezTo>
                        <a:lnTo>
                          <a:pt x="107" y="853"/>
                        </a:lnTo>
                        <a:lnTo>
                          <a:pt x="381" y="1051"/>
                        </a:lnTo>
                        <a:lnTo>
                          <a:pt x="1280" y="1051"/>
                        </a:lnTo>
                        <a:cubicBezTo>
                          <a:pt x="1372" y="975"/>
                          <a:pt x="1417" y="929"/>
                          <a:pt x="1509" y="853"/>
                        </a:cubicBezTo>
                        <a:lnTo>
                          <a:pt x="1402" y="198"/>
                        </a:lnTo>
                        <a:cubicBezTo>
                          <a:pt x="1280" y="122"/>
                          <a:pt x="1204" y="61"/>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2820879" y="476554"/>
                    <a:ext cx="47093" cy="33599"/>
                  </a:xfrm>
                  <a:custGeom>
                    <a:avLst/>
                    <a:gdLst/>
                    <a:ahLst/>
                    <a:cxnLst/>
                    <a:rect l="l" t="t" r="r" b="b"/>
                    <a:pathLst>
                      <a:path w="1539" h="1098" extrusionOk="0">
                        <a:moveTo>
                          <a:pt x="229" y="1"/>
                        </a:moveTo>
                        <a:cubicBezTo>
                          <a:pt x="153" y="92"/>
                          <a:pt x="92" y="138"/>
                          <a:pt x="0" y="214"/>
                        </a:cubicBezTo>
                        <a:lnTo>
                          <a:pt x="92" y="900"/>
                        </a:lnTo>
                        <a:cubicBezTo>
                          <a:pt x="229" y="976"/>
                          <a:pt x="290" y="1021"/>
                          <a:pt x="396" y="1098"/>
                        </a:cubicBezTo>
                        <a:lnTo>
                          <a:pt x="1310" y="1098"/>
                        </a:lnTo>
                        <a:cubicBezTo>
                          <a:pt x="1387" y="1037"/>
                          <a:pt x="1448" y="976"/>
                          <a:pt x="1539" y="900"/>
                        </a:cubicBezTo>
                        <a:lnTo>
                          <a:pt x="1432" y="214"/>
                        </a:lnTo>
                        <a:cubicBezTo>
                          <a:pt x="1310" y="138"/>
                          <a:pt x="1265" y="92"/>
                          <a:pt x="1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2865157" y="476554"/>
                    <a:ext cx="48042" cy="33599"/>
                  </a:xfrm>
                  <a:custGeom>
                    <a:avLst/>
                    <a:gdLst/>
                    <a:ahLst/>
                    <a:cxnLst/>
                    <a:rect l="l" t="t" r="r" b="b"/>
                    <a:pathLst>
                      <a:path w="1570" h="1098" extrusionOk="0">
                        <a:moveTo>
                          <a:pt x="229" y="1"/>
                        </a:moveTo>
                        <a:cubicBezTo>
                          <a:pt x="138" y="92"/>
                          <a:pt x="92" y="138"/>
                          <a:pt x="1" y="214"/>
                        </a:cubicBezTo>
                        <a:lnTo>
                          <a:pt x="122" y="900"/>
                        </a:lnTo>
                        <a:cubicBezTo>
                          <a:pt x="229" y="976"/>
                          <a:pt x="305" y="1021"/>
                          <a:pt x="427" y="1098"/>
                        </a:cubicBezTo>
                        <a:lnTo>
                          <a:pt x="1341" y="1098"/>
                        </a:lnTo>
                        <a:cubicBezTo>
                          <a:pt x="1433" y="1037"/>
                          <a:pt x="1463" y="976"/>
                          <a:pt x="1570" y="900"/>
                        </a:cubicBezTo>
                        <a:lnTo>
                          <a:pt x="1448" y="214"/>
                        </a:lnTo>
                        <a:cubicBezTo>
                          <a:pt x="1341" y="138"/>
                          <a:pt x="1265" y="92"/>
                          <a:pt x="1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2825530" y="511529"/>
                    <a:ext cx="48042" cy="34517"/>
                  </a:xfrm>
                  <a:custGeom>
                    <a:avLst/>
                    <a:gdLst/>
                    <a:ahLst/>
                    <a:cxnLst/>
                    <a:rect l="l" t="t" r="r" b="b"/>
                    <a:pathLst>
                      <a:path w="1570" h="1128" extrusionOk="0">
                        <a:moveTo>
                          <a:pt x="244" y="0"/>
                        </a:moveTo>
                        <a:cubicBezTo>
                          <a:pt x="153" y="76"/>
                          <a:pt x="92" y="137"/>
                          <a:pt x="1" y="214"/>
                        </a:cubicBezTo>
                        <a:lnTo>
                          <a:pt x="92" y="914"/>
                        </a:lnTo>
                        <a:cubicBezTo>
                          <a:pt x="214" y="991"/>
                          <a:pt x="290" y="1052"/>
                          <a:pt x="397" y="1128"/>
                        </a:cubicBezTo>
                        <a:lnTo>
                          <a:pt x="1311" y="1128"/>
                        </a:lnTo>
                        <a:cubicBezTo>
                          <a:pt x="1417" y="1052"/>
                          <a:pt x="1463" y="991"/>
                          <a:pt x="1570" y="914"/>
                        </a:cubicBezTo>
                        <a:lnTo>
                          <a:pt x="1448" y="214"/>
                        </a:lnTo>
                        <a:cubicBezTo>
                          <a:pt x="1341" y="122"/>
                          <a:pt x="1280" y="76"/>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2871216" y="511529"/>
                    <a:ext cx="47583" cy="34517"/>
                  </a:xfrm>
                  <a:custGeom>
                    <a:avLst/>
                    <a:gdLst/>
                    <a:ahLst/>
                    <a:cxnLst/>
                    <a:rect l="l" t="t" r="r" b="b"/>
                    <a:pathLst>
                      <a:path w="1555" h="1128" extrusionOk="0">
                        <a:moveTo>
                          <a:pt x="229" y="0"/>
                        </a:moveTo>
                        <a:cubicBezTo>
                          <a:pt x="153" y="76"/>
                          <a:pt x="92" y="137"/>
                          <a:pt x="1" y="214"/>
                        </a:cubicBezTo>
                        <a:lnTo>
                          <a:pt x="107" y="914"/>
                        </a:lnTo>
                        <a:cubicBezTo>
                          <a:pt x="229" y="991"/>
                          <a:pt x="305" y="1052"/>
                          <a:pt x="412" y="1128"/>
                        </a:cubicBezTo>
                        <a:lnTo>
                          <a:pt x="1326" y="1128"/>
                        </a:lnTo>
                        <a:cubicBezTo>
                          <a:pt x="1418" y="1052"/>
                          <a:pt x="1463" y="991"/>
                          <a:pt x="1555" y="914"/>
                        </a:cubicBezTo>
                        <a:lnTo>
                          <a:pt x="1448" y="214"/>
                        </a:lnTo>
                        <a:cubicBezTo>
                          <a:pt x="1326" y="122"/>
                          <a:pt x="1250" y="76"/>
                          <a:pt x="1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2830671" y="546964"/>
                    <a:ext cx="48501" cy="34976"/>
                  </a:xfrm>
                  <a:custGeom>
                    <a:avLst/>
                    <a:gdLst/>
                    <a:ahLst/>
                    <a:cxnLst/>
                    <a:rect l="l" t="t" r="r" b="b"/>
                    <a:pathLst>
                      <a:path w="1585" h="1143" extrusionOk="0">
                        <a:moveTo>
                          <a:pt x="259" y="0"/>
                        </a:moveTo>
                        <a:cubicBezTo>
                          <a:pt x="152" y="76"/>
                          <a:pt x="107" y="137"/>
                          <a:pt x="0" y="214"/>
                        </a:cubicBezTo>
                        <a:lnTo>
                          <a:pt x="107" y="945"/>
                        </a:lnTo>
                        <a:cubicBezTo>
                          <a:pt x="213" y="1021"/>
                          <a:pt x="290" y="1067"/>
                          <a:pt x="411" y="1143"/>
                        </a:cubicBezTo>
                        <a:lnTo>
                          <a:pt x="1341" y="1143"/>
                        </a:lnTo>
                        <a:cubicBezTo>
                          <a:pt x="1432" y="1067"/>
                          <a:pt x="1493" y="1021"/>
                          <a:pt x="1585" y="945"/>
                        </a:cubicBezTo>
                        <a:lnTo>
                          <a:pt x="1478" y="214"/>
                        </a:lnTo>
                        <a:cubicBezTo>
                          <a:pt x="1356" y="122"/>
                          <a:pt x="1280" y="76"/>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2877275" y="546964"/>
                    <a:ext cx="48532" cy="34976"/>
                  </a:xfrm>
                  <a:custGeom>
                    <a:avLst/>
                    <a:gdLst/>
                    <a:ahLst/>
                    <a:cxnLst/>
                    <a:rect l="l" t="t" r="r" b="b"/>
                    <a:pathLst>
                      <a:path w="1586" h="1143" extrusionOk="0">
                        <a:moveTo>
                          <a:pt x="260" y="0"/>
                        </a:moveTo>
                        <a:cubicBezTo>
                          <a:pt x="153" y="76"/>
                          <a:pt x="92" y="137"/>
                          <a:pt x="1" y="214"/>
                        </a:cubicBezTo>
                        <a:lnTo>
                          <a:pt x="123" y="945"/>
                        </a:lnTo>
                        <a:cubicBezTo>
                          <a:pt x="229" y="1021"/>
                          <a:pt x="305" y="1067"/>
                          <a:pt x="427" y="1143"/>
                        </a:cubicBezTo>
                        <a:lnTo>
                          <a:pt x="1357" y="1143"/>
                        </a:lnTo>
                        <a:cubicBezTo>
                          <a:pt x="1433" y="1067"/>
                          <a:pt x="1494" y="1021"/>
                          <a:pt x="1585" y="945"/>
                        </a:cubicBezTo>
                        <a:lnTo>
                          <a:pt x="1448" y="214"/>
                        </a:lnTo>
                        <a:cubicBezTo>
                          <a:pt x="1326" y="122"/>
                          <a:pt x="1265"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2788229" y="583317"/>
                    <a:ext cx="48991" cy="35924"/>
                  </a:xfrm>
                  <a:custGeom>
                    <a:avLst/>
                    <a:gdLst/>
                    <a:ahLst/>
                    <a:cxnLst/>
                    <a:rect l="l" t="t" r="r" b="b"/>
                    <a:pathLst>
                      <a:path w="1601" h="1174" extrusionOk="0">
                        <a:moveTo>
                          <a:pt x="244" y="1"/>
                        </a:moveTo>
                        <a:cubicBezTo>
                          <a:pt x="153" y="77"/>
                          <a:pt x="92" y="138"/>
                          <a:pt x="1" y="214"/>
                        </a:cubicBezTo>
                        <a:lnTo>
                          <a:pt x="92" y="945"/>
                        </a:lnTo>
                        <a:cubicBezTo>
                          <a:pt x="214" y="1052"/>
                          <a:pt x="290" y="1082"/>
                          <a:pt x="397" y="1174"/>
                        </a:cubicBezTo>
                        <a:lnTo>
                          <a:pt x="1357" y="1174"/>
                        </a:lnTo>
                        <a:cubicBezTo>
                          <a:pt x="1448" y="1082"/>
                          <a:pt x="1509" y="1052"/>
                          <a:pt x="1600" y="945"/>
                        </a:cubicBezTo>
                        <a:lnTo>
                          <a:pt x="1509" y="214"/>
                        </a:lnTo>
                        <a:cubicBezTo>
                          <a:pt x="1387" y="138"/>
                          <a:pt x="1341" y="77"/>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2836240" y="583317"/>
                    <a:ext cx="48991" cy="35924"/>
                  </a:xfrm>
                  <a:custGeom>
                    <a:avLst/>
                    <a:gdLst/>
                    <a:ahLst/>
                    <a:cxnLst/>
                    <a:rect l="l" t="t" r="r" b="b"/>
                    <a:pathLst>
                      <a:path w="1601" h="1174" extrusionOk="0">
                        <a:moveTo>
                          <a:pt x="245" y="1"/>
                        </a:moveTo>
                        <a:cubicBezTo>
                          <a:pt x="153" y="77"/>
                          <a:pt x="92" y="138"/>
                          <a:pt x="1" y="214"/>
                        </a:cubicBezTo>
                        <a:lnTo>
                          <a:pt x="92" y="945"/>
                        </a:lnTo>
                        <a:cubicBezTo>
                          <a:pt x="199" y="1052"/>
                          <a:pt x="275" y="1082"/>
                          <a:pt x="397" y="1174"/>
                        </a:cubicBezTo>
                        <a:lnTo>
                          <a:pt x="1342" y="1174"/>
                        </a:lnTo>
                        <a:cubicBezTo>
                          <a:pt x="1448" y="1082"/>
                          <a:pt x="1494" y="1052"/>
                          <a:pt x="1601" y="945"/>
                        </a:cubicBezTo>
                        <a:lnTo>
                          <a:pt x="1479" y="214"/>
                        </a:lnTo>
                        <a:cubicBezTo>
                          <a:pt x="1342" y="138"/>
                          <a:pt x="1296" y="77"/>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2882416" y="583317"/>
                    <a:ext cx="49909" cy="35924"/>
                  </a:xfrm>
                  <a:custGeom>
                    <a:avLst/>
                    <a:gdLst/>
                    <a:ahLst/>
                    <a:cxnLst/>
                    <a:rect l="l" t="t" r="r" b="b"/>
                    <a:pathLst>
                      <a:path w="1631" h="1174" extrusionOk="0">
                        <a:moveTo>
                          <a:pt x="259" y="1"/>
                        </a:moveTo>
                        <a:cubicBezTo>
                          <a:pt x="153" y="77"/>
                          <a:pt x="107" y="138"/>
                          <a:pt x="0" y="214"/>
                        </a:cubicBezTo>
                        <a:lnTo>
                          <a:pt x="122" y="945"/>
                        </a:lnTo>
                        <a:cubicBezTo>
                          <a:pt x="244" y="1052"/>
                          <a:pt x="305" y="1082"/>
                          <a:pt x="427" y="1174"/>
                        </a:cubicBezTo>
                        <a:lnTo>
                          <a:pt x="1387" y="1174"/>
                        </a:lnTo>
                        <a:cubicBezTo>
                          <a:pt x="1478" y="1082"/>
                          <a:pt x="1539" y="1052"/>
                          <a:pt x="1631" y="945"/>
                        </a:cubicBezTo>
                        <a:lnTo>
                          <a:pt x="1493" y="214"/>
                        </a:lnTo>
                        <a:cubicBezTo>
                          <a:pt x="1356" y="138"/>
                          <a:pt x="1311"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2698724" y="620618"/>
                    <a:ext cx="48991" cy="37791"/>
                  </a:xfrm>
                  <a:custGeom>
                    <a:avLst/>
                    <a:gdLst/>
                    <a:ahLst/>
                    <a:cxnLst/>
                    <a:rect l="l" t="t" r="r" b="b"/>
                    <a:pathLst>
                      <a:path w="1601" h="1235" extrusionOk="0">
                        <a:moveTo>
                          <a:pt x="259" y="0"/>
                        </a:moveTo>
                        <a:cubicBezTo>
                          <a:pt x="153" y="92"/>
                          <a:pt x="92" y="138"/>
                          <a:pt x="0" y="229"/>
                        </a:cubicBezTo>
                        <a:lnTo>
                          <a:pt x="46" y="1006"/>
                        </a:lnTo>
                        <a:cubicBezTo>
                          <a:pt x="168" y="1097"/>
                          <a:pt x="244" y="1143"/>
                          <a:pt x="351" y="1235"/>
                        </a:cubicBezTo>
                        <a:lnTo>
                          <a:pt x="1326" y="1235"/>
                        </a:lnTo>
                        <a:cubicBezTo>
                          <a:pt x="1448" y="1143"/>
                          <a:pt x="1493" y="1097"/>
                          <a:pt x="1600" y="1006"/>
                        </a:cubicBezTo>
                        <a:lnTo>
                          <a:pt x="1524" y="229"/>
                        </a:lnTo>
                        <a:cubicBezTo>
                          <a:pt x="1387" y="138"/>
                          <a:pt x="1326" y="92"/>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2746276" y="620618"/>
                    <a:ext cx="48991" cy="37791"/>
                  </a:xfrm>
                  <a:custGeom>
                    <a:avLst/>
                    <a:gdLst/>
                    <a:ahLst/>
                    <a:cxnLst/>
                    <a:rect l="l" t="t" r="r" b="b"/>
                    <a:pathLst>
                      <a:path w="1601" h="1235" extrusionOk="0">
                        <a:moveTo>
                          <a:pt x="244" y="0"/>
                        </a:moveTo>
                        <a:cubicBezTo>
                          <a:pt x="153" y="92"/>
                          <a:pt x="92" y="138"/>
                          <a:pt x="0" y="229"/>
                        </a:cubicBezTo>
                        <a:lnTo>
                          <a:pt x="77" y="1006"/>
                        </a:lnTo>
                        <a:cubicBezTo>
                          <a:pt x="183" y="1097"/>
                          <a:pt x="259" y="1143"/>
                          <a:pt x="381" y="1235"/>
                        </a:cubicBezTo>
                        <a:lnTo>
                          <a:pt x="1356" y="1235"/>
                        </a:lnTo>
                        <a:cubicBezTo>
                          <a:pt x="1448" y="1143"/>
                          <a:pt x="1509" y="1097"/>
                          <a:pt x="1600" y="1006"/>
                        </a:cubicBezTo>
                        <a:lnTo>
                          <a:pt x="1509" y="229"/>
                        </a:lnTo>
                        <a:cubicBezTo>
                          <a:pt x="1387" y="138"/>
                          <a:pt x="1311" y="92"/>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2793370" y="620618"/>
                    <a:ext cx="49909" cy="37791"/>
                  </a:xfrm>
                  <a:custGeom>
                    <a:avLst/>
                    <a:gdLst/>
                    <a:ahLst/>
                    <a:cxnLst/>
                    <a:rect l="l" t="t" r="r" b="b"/>
                    <a:pathLst>
                      <a:path w="1631" h="1235" extrusionOk="0">
                        <a:moveTo>
                          <a:pt x="259" y="0"/>
                        </a:moveTo>
                        <a:cubicBezTo>
                          <a:pt x="153" y="92"/>
                          <a:pt x="107" y="138"/>
                          <a:pt x="0" y="229"/>
                        </a:cubicBezTo>
                        <a:lnTo>
                          <a:pt x="107" y="1006"/>
                        </a:lnTo>
                        <a:cubicBezTo>
                          <a:pt x="214" y="1097"/>
                          <a:pt x="290" y="1143"/>
                          <a:pt x="412" y="1235"/>
                        </a:cubicBezTo>
                        <a:lnTo>
                          <a:pt x="1371" y="1235"/>
                        </a:lnTo>
                        <a:cubicBezTo>
                          <a:pt x="1478" y="1143"/>
                          <a:pt x="1524" y="1097"/>
                          <a:pt x="1630" y="1006"/>
                        </a:cubicBezTo>
                        <a:lnTo>
                          <a:pt x="1509" y="229"/>
                        </a:lnTo>
                        <a:cubicBezTo>
                          <a:pt x="1402" y="138"/>
                          <a:pt x="1326" y="92"/>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2839973" y="620618"/>
                    <a:ext cx="50857" cy="37791"/>
                  </a:xfrm>
                  <a:custGeom>
                    <a:avLst/>
                    <a:gdLst/>
                    <a:ahLst/>
                    <a:cxnLst/>
                    <a:rect l="l" t="t" r="r" b="b"/>
                    <a:pathLst>
                      <a:path w="1662" h="1235" extrusionOk="0">
                        <a:moveTo>
                          <a:pt x="260" y="0"/>
                        </a:moveTo>
                        <a:cubicBezTo>
                          <a:pt x="153" y="92"/>
                          <a:pt x="107" y="138"/>
                          <a:pt x="1" y="229"/>
                        </a:cubicBezTo>
                        <a:lnTo>
                          <a:pt x="123" y="1006"/>
                        </a:lnTo>
                        <a:cubicBezTo>
                          <a:pt x="260" y="1097"/>
                          <a:pt x="336" y="1143"/>
                          <a:pt x="443" y="1235"/>
                        </a:cubicBezTo>
                        <a:lnTo>
                          <a:pt x="1418" y="1235"/>
                        </a:lnTo>
                        <a:cubicBezTo>
                          <a:pt x="1509" y="1143"/>
                          <a:pt x="1570" y="1097"/>
                          <a:pt x="1662" y="1006"/>
                        </a:cubicBezTo>
                        <a:lnTo>
                          <a:pt x="1555" y="229"/>
                        </a:lnTo>
                        <a:cubicBezTo>
                          <a:pt x="1418" y="138"/>
                          <a:pt x="1357" y="92"/>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2069802" y="443934"/>
                    <a:ext cx="46175" cy="32191"/>
                  </a:xfrm>
                  <a:custGeom>
                    <a:avLst/>
                    <a:gdLst/>
                    <a:ahLst/>
                    <a:cxnLst/>
                    <a:rect l="l" t="t" r="r" b="b"/>
                    <a:pathLst>
                      <a:path w="1509" h="1052" extrusionOk="0">
                        <a:moveTo>
                          <a:pt x="396" y="0"/>
                        </a:moveTo>
                        <a:lnTo>
                          <a:pt x="107" y="198"/>
                        </a:lnTo>
                        <a:lnTo>
                          <a:pt x="0" y="853"/>
                        </a:lnTo>
                        <a:cubicBezTo>
                          <a:pt x="91" y="929"/>
                          <a:pt x="137" y="975"/>
                          <a:pt x="229" y="1051"/>
                        </a:cubicBezTo>
                        <a:lnTo>
                          <a:pt x="1128" y="1051"/>
                        </a:lnTo>
                        <a:lnTo>
                          <a:pt x="1402" y="853"/>
                        </a:lnTo>
                        <a:lnTo>
                          <a:pt x="1508" y="198"/>
                        </a:lnTo>
                        <a:cubicBezTo>
                          <a:pt x="1402" y="122"/>
                          <a:pt x="1356" y="61"/>
                          <a:pt x="1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2113621" y="443934"/>
                    <a:ext cx="45716" cy="32191"/>
                  </a:xfrm>
                  <a:custGeom>
                    <a:avLst/>
                    <a:gdLst/>
                    <a:ahLst/>
                    <a:cxnLst/>
                    <a:rect l="l" t="t" r="r" b="b"/>
                    <a:pathLst>
                      <a:path w="1494" h="1052" extrusionOk="0">
                        <a:moveTo>
                          <a:pt x="381" y="0"/>
                        </a:moveTo>
                        <a:lnTo>
                          <a:pt x="92" y="198"/>
                        </a:lnTo>
                        <a:lnTo>
                          <a:pt x="0" y="853"/>
                        </a:lnTo>
                        <a:cubicBezTo>
                          <a:pt x="92" y="929"/>
                          <a:pt x="122" y="975"/>
                          <a:pt x="229" y="1051"/>
                        </a:cubicBezTo>
                        <a:lnTo>
                          <a:pt x="1112" y="1051"/>
                        </a:lnTo>
                        <a:lnTo>
                          <a:pt x="1402" y="853"/>
                        </a:lnTo>
                        <a:lnTo>
                          <a:pt x="1493" y="198"/>
                        </a:lnTo>
                        <a:cubicBezTo>
                          <a:pt x="1417" y="122"/>
                          <a:pt x="1371" y="61"/>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2158358" y="443934"/>
                    <a:ext cx="45257" cy="32191"/>
                  </a:xfrm>
                  <a:custGeom>
                    <a:avLst/>
                    <a:gdLst/>
                    <a:ahLst/>
                    <a:cxnLst/>
                    <a:rect l="l" t="t" r="r" b="b"/>
                    <a:pathLst>
                      <a:path w="1479" h="1052" extrusionOk="0">
                        <a:moveTo>
                          <a:pt x="382" y="0"/>
                        </a:moveTo>
                        <a:lnTo>
                          <a:pt x="92" y="198"/>
                        </a:lnTo>
                        <a:lnTo>
                          <a:pt x="1" y="853"/>
                        </a:lnTo>
                        <a:cubicBezTo>
                          <a:pt x="77" y="929"/>
                          <a:pt x="138" y="975"/>
                          <a:pt x="229" y="1051"/>
                        </a:cubicBezTo>
                        <a:lnTo>
                          <a:pt x="1128" y="1051"/>
                        </a:lnTo>
                        <a:lnTo>
                          <a:pt x="1403" y="853"/>
                        </a:lnTo>
                        <a:lnTo>
                          <a:pt x="1479" y="198"/>
                        </a:lnTo>
                        <a:cubicBezTo>
                          <a:pt x="1387" y="122"/>
                          <a:pt x="1326" y="61"/>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2202208" y="443934"/>
                    <a:ext cx="45716" cy="32191"/>
                  </a:xfrm>
                  <a:custGeom>
                    <a:avLst/>
                    <a:gdLst/>
                    <a:ahLst/>
                    <a:cxnLst/>
                    <a:rect l="l" t="t" r="r" b="b"/>
                    <a:pathLst>
                      <a:path w="1494" h="1052" extrusionOk="0">
                        <a:moveTo>
                          <a:pt x="351" y="0"/>
                        </a:moveTo>
                        <a:lnTo>
                          <a:pt x="76" y="198"/>
                        </a:lnTo>
                        <a:lnTo>
                          <a:pt x="0" y="853"/>
                        </a:lnTo>
                        <a:cubicBezTo>
                          <a:pt x="92" y="929"/>
                          <a:pt x="152" y="975"/>
                          <a:pt x="244" y="1051"/>
                        </a:cubicBezTo>
                        <a:lnTo>
                          <a:pt x="1143" y="1051"/>
                        </a:lnTo>
                        <a:lnTo>
                          <a:pt x="1417" y="853"/>
                        </a:lnTo>
                        <a:lnTo>
                          <a:pt x="1493" y="198"/>
                        </a:lnTo>
                        <a:cubicBezTo>
                          <a:pt x="1402" y="122"/>
                          <a:pt x="1341" y="61"/>
                          <a:pt x="1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2246486" y="443934"/>
                    <a:ext cx="45257" cy="32191"/>
                  </a:xfrm>
                  <a:custGeom>
                    <a:avLst/>
                    <a:gdLst/>
                    <a:ahLst/>
                    <a:cxnLst/>
                    <a:rect l="l" t="t" r="r" b="b"/>
                    <a:pathLst>
                      <a:path w="1479" h="1052" extrusionOk="0">
                        <a:moveTo>
                          <a:pt x="351" y="0"/>
                        </a:moveTo>
                        <a:lnTo>
                          <a:pt x="77" y="198"/>
                        </a:lnTo>
                        <a:lnTo>
                          <a:pt x="0" y="853"/>
                        </a:lnTo>
                        <a:cubicBezTo>
                          <a:pt x="92" y="929"/>
                          <a:pt x="153" y="975"/>
                          <a:pt x="244" y="1051"/>
                        </a:cubicBezTo>
                        <a:lnTo>
                          <a:pt x="1143" y="1051"/>
                        </a:lnTo>
                        <a:lnTo>
                          <a:pt x="1417" y="853"/>
                        </a:lnTo>
                        <a:lnTo>
                          <a:pt x="1478" y="198"/>
                        </a:lnTo>
                        <a:cubicBezTo>
                          <a:pt x="1387" y="122"/>
                          <a:pt x="1341" y="61"/>
                          <a:pt x="1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2291254" y="443934"/>
                    <a:ext cx="44768" cy="32191"/>
                  </a:xfrm>
                  <a:custGeom>
                    <a:avLst/>
                    <a:gdLst/>
                    <a:ahLst/>
                    <a:cxnLst/>
                    <a:rect l="l" t="t" r="r" b="b"/>
                    <a:pathLst>
                      <a:path w="1463" h="1052" extrusionOk="0">
                        <a:moveTo>
                          <a:pt x="320" y="0"/>
                        </a:moveTo>
                        <a:cubicBezTo>
                          <a:pt x="229" y="76"/>
                          <a:pt x="168" y="122"/>
                          <a:pt x="61" y="198"/>
                        </a:cubicBezTo>
                        <a:lnTo>
                          <a:pt x="0" y="853"/>
                        </a:lnTo>
                        <a:cubicBezTo>
                          <a:pt x="92" y="929"/>
                          <a:pt x="153" y="975"/>
                          <a:pt x="244" y="1051"/>
                        </a:cubicBezTo>
                        <a:lnTo>
                          <a:pt x="1158" y="1051"/>
                        </a:lnTo>
                        <a:cubicBezTo>
                          <a:pt x="1249" y="975"/>
                          <a:pt x="1310" y="929"/>
                          <a:pt x="1432" y="853"/>
                        </a:cubicBezTo>
                        <a:lnTo>
                          <a:pt x="1463" y="198"/>
                        </a:lnTo>
                        <a:cubicBezTo>
                          <a:pt x="1371" y="122"/>
                          <a:pt x="1310" y="61"/>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062795" y="476554"/>
                    <a:ext cx="47583" cy="33599"/>
                  </a:xfrm>
                  <a:custGeom>
                    <a:avLst/>
                    <a:gdLst/>
                    <a:ahLst/>
                    <a:cxnLst/>
                    <a:rect l="l" t="t" r="r" b="b"/>
                    <a:pathLst>
                      <a:path w="1555" h="1098" extrusionOk="0">
                        <a:moveTo>
                          <a:pt x="412" y="1"/>
                        </a:moveTo>
                        <a:cubicBezTo>
                          <a:pt x="305" y="92"/>
                          <a:pt x="229" y="138"/>
                          <a:pt x="107" y="214"/>
                        </a:cubicBezTo>
                        <a:lnTo>
                          <a:pt x="1" y="900"/>
                        </a:lnTo>
                        <a:cubicBezTo>
                          <a:pt x="92" y="976"/>
                          <a:pt x="122" y="1021"/>
                          <a:pt x="229" y="1098"/>
                        </a:cubicBezTo>
                        <a:lnTo>
                          <a:pt x="1143" y="1098"/>
                        </a:lnTo>
                        <a:cubicBezTo>
                          <a:pt x="1250" y="1037"/>
                          <a:pt x="1326" y="976"/>
                          <a:pt x="1448" y="900"/>
                        </a:cubicBezTo>
                        <a:lnTo>
                          <a:pt x="1555" y="214"/>
                        </a:lnTo>
                        <a:cubicBezTo>
                          <a:pt x="1463" y="138"/>
                          <a:pt x="1402" y="92"/>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07562" y="476554"/>
                    <a:ext cx="47124" cy="33599"/>
                  </a:xfrm>
                  <a:custGeom>
                    <a:avLst/>
                    <a:gdLst/>
                    <a:ahLst/>
                    <a:cxnLst/>
                    <a:rect l="l" t="t" r="r" b="b"/>
                    <a:pathLst>
                      <a:path w="1540" h="1098" extrusionOk="0">
                        <a:moveTo>
                          <a:pt x="396" y="1"/>
                        </a:moveTo>
                        <a:cubicBezTo>
                          <a:pt x="290" y="92"/>
                          <a:pt x="229" y="138"/>
                          <a:pt x="122" y="214"/>
                        </a:cubicBezTo>
                        <a:lnTo>
                          <a:pt x="0" y="900"/>
                        </a:lnTo>
                        <a:cubicBezTo>
                          <a:pt x="76" y="976"/>
                          <a:pt x="137" y="1021"/>
                          <a:pt x="229" y="1098"/>
                        </a:cubicBezTo>
                        <a:lnTo>
                          <a:pt x="1143" y="1098"/>
                        </a:lnTo>
                        <a:cubicBezTo>
                          <a:pt x="1280" y="1037"/>
                          <a:pt x="1341" y="976"/>
                          <a:pt x="1448" y="900"/>
                        </a:cubicBezTo>
                        <a:lnTo>
                          <a:pt x="1539" y="214"/>
                        </a:lnTo>
                        <a:cubicBezTo>
                          <a:pt x="1463" y="138"/>
                          <a:pt x="1417" y="92"/>
                          <a:pt x="12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2153248" y="476554"/>
                    <a:ext cx="46634" cy="33599"/>
                  </a:xfrm>
                  <a:custGeom>
                    <a:avLst/>
                    <a:gdLst/>
                    <a:ahLst/>
                    <a:cxnLst/>
                    <a:rect l="l" t="t" r="r" b="b"/>
                    <a:pathLst>
                      <a:path w="1524" h="1098" extrusionOk="0">
                        <a:moveTo>
                          <a:pt x="381" y="1"/>
                        </a:moveTo>
                        <a:cubicBezTo>
                          <a:pt x="259" y="92"/>
                          <a:pt x="198" y="138"/>
                          <a:pt x="92" y="214"/>
                        </a:cubicBezTo>
                        <a:lnTo>
                          <a:pt x="0" y="900"/>
                        </a:lnTo>
                        <a:cubicBezTo>
                          <a:pt x="92" y="976"/>
                          <a:pt x="153" y="1021"/>
                          <a:pt x="244" y="1098"/>
                        </a:cubicBezTo>
                        <a:lnTo>
                          <a:pt x="1158" y="1098"/>
                        </a:lnTo>
                        <a:cubicBezTo>
                          <a:pt x="1265" y="1037"/>
                          <a:pt x="1326" y="976"/>
                          <a:pt x="1448" y="900"/>
                        </a:cubicBezTo>
                        <a:lnTo>
                          <a:pt x="1524" y="214"/>
                        </a:lnTo>
                        <a:cubicBezTo>
                          <a:pt x="1417" y="138"/>
                          <a:pt x="1387" y="92"/>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2197985" y="476554"/>
                    <a:ext cx="46665" cy="33599"/>
                  </a:xfrm>
                  <a:custGeom>
                    <a:avLst/>
                    <a:gdLst/>
                    <a:ahLst/>
                    <a:cxnLst/>
                    <a:rect l="l" t="t" r="r" b="b"/>
                    <a:pathLst>
                      <a:path w="1525" h="1098" extrusionOk="0">
                        <a:moveTo>
                          <a:pt x="367" y="1"/>
                        </a:moveTo>
                        <a:cubicBezTo>
                          <a:pt x="245" y="92"/>
                          <a:pt x="184" y="138"/>
                          <a:pt x="77" y="214"/>
                        </a:cubicBezTo>
                        <a:lnTo>
                          <a:pt x="1" y="900"/>
                        </a:lnTo>
                        <a:cubicBezTo>
                          <a:pt x="92" y="976"/>
                          <a:pt x="153" y="1021"/>
                          <a:pt x="245" y="1098"/>
                        </a:cubicBezTo>
                        <a:lnTo>
                          <a:pt x="1159" y="1098"/>
                        </a:lnTo>
                        <a:cubicBezTo>
                          <a:pt x="1281" y="1037"/>
                          <a:pt x="1326" y="976"/>
                          <a:pt x="1448" y="900"/>
                        </a:cubicBezTo>
                        <a:lnTo>
                          <a:pt x="1525" y="214"/>
                        </a:lnTo>
                        <a:cubicBezTo>
                          <a:pt x="1433" y="138"/>
                          <a:pt x="1372" y="92"/>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2243212" y="476554"/>
                    <a:ext cx="46206" cy="33599"/>
                  </a:xfrm>
                  <a:custGeom>
                    <a:avLst/>
                    <a:gdLst/>
                    <a:ahLst/>
                    <a:cxnLst/>
                    <a:rect l="l" t="t" r="r" b="b"/>
                    <a:pathLst>
                      <a:path w="1510" h="1098" extrusionOk="0">
                        <a:moveTo>
                          <a:pt x="367" y="1"/>
                        </a:moveTo>
                        <a:cubicBezTo>
                          <a:pt x="245" y="92"/>
                          <a:pt x="199" y="138"/>
                          <a:pt x="77" y="214"/>
                        </a:cubicBezTo>
                        <a:lnTo>
                          <a:pt x="1" y="900"/>
                        </a:lnTo>
                        <a:cubicBezTo>
                          <a:pt x="92" y="976"/>
                          <a:pt x="153" y="1021"/>
                          <a:pt x="245" y="1098"/>
                        </a:cubicBezTo>
                        <a:lnTo>
                          <a:pt x="1174" y="1098"/>
                        </a:lnTo>
                        <a:cubicBezTo>
                          <a:pt x="1281" y="1037"/>
                          <a:pt x="1342" y="976"/>
                          <a:pt x="1448" y="900"/>
                        </a:cubicBezTo>
                        <a:lnTo>
                          <a:pt x="1509" y="214"/>
                        </a:lnTo>
                        <a:cubicBezTo>
                          <a:pt x="1418" y="138"/>
                          <a:pt x="1357" y="92"/>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2288439" y="476554"/>
                    <a:ext cx="45257" cy="33599"/>
                  </a:xfrm>
                  <a:custGeom>
                    <a:avLst/>
                    <a:gdLst/>
                    <a:ahLst/>
                    <a:cxnLst/>
                    <a:rect l="l" t="t" r="r" b="b"/>
                    <a:pathLst>
                      <a:path w="1479" h="1098" extrusionOk="0">
                        <a:moveTo>
                          <a:pt x="336" y="1"/>
                        </a:moveTo>
                        <a:cubicBezTo>
                          <a:pt x="229" y="92"/>
                          <a:pt x="168" y="138"/>
                          <a:pt x="46" y="214"/>
                        </a:cubicBezTo>
                        <a:lnTo>
                          <a:pt x="1" y="900"/>
                        </a:lnTo>
                        <a:cubicBezTo>
                          <a:pt x="92" y="976"/>
                          <a:pt x="153" y="1021"/>
                          <a:pt x="245" y="1098"/>
                        </a:cubicBezTo>
                        <a:lnTo>
                          <a:pt x="1159" y="1098"/>
                        </a:lnTo>
                        <a:cubicBezTo>
                          <a:pt x="1265" y="1037"/>
                          <a:pt x="1326" y="976"/>
                          <a:pt x="1448" y="900"/>
                        </a:cubicBezTo>
                        <a:lnTo>
                          <a:pt x="1479" y="214"/>
                        </a:lnTo>
                        <a:cubicBezTo>
                          <a:pt x="1387" y="138"/>
                          <a:pt x="1326" y="92"/>
                          <a:pt x="1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2056736" y="511529"/>
                    <a:ext cx="48042" cy="34517"/>
                  </a:xfrm>
                  <a:custGeom>
                    <a:avLst/>
                    <a:gdLst/>
                    <a:ahLst/>
                    <a:cxnLst/>
                    <a:rect l="l" t="t" r="r" b="b"/>
                    <a:pathLst>
                      <a:path w="1570" h="1128" extrusionOk="0">
                        <a:moveTo>
                          <a:pt x="427" y="0"/>
                        </a:moveTo>
                        <a:cubicBezTo>
                          <a:pt x="305" y="76"/>
                          <a:pt x="229" y="137"/>
                          <a:pt x="122" y="214"/>
                        </a:cubicBezTo>
                        <a:lnTo>
                          <a:pt x="0" y="914"/>
                        </a:lnTo>
                        <a:cubicBezTo>
                          <a:pt x="77" y="991"/>
                          <a:pt x="138" y="1052"/>
                          <a:pt x="229" y="1128"/>
                        </a:cubicBezTo>
                        <a:lnTo>
                          <a:pt x="1143" y="1128"/>
                        </a:lnTo>
                        <a:cubicBezTo>
                          <a:pt x="1265" y="1052"/>
                          <a:pt x="1341" y="991"/>
                          <a:pt x="1448" y="914"/>
                        </a:cubicBezTo>
                        <a:lnTo>
                          <a:pt x="1570" y="214"/>
                        </a:lnTo>
                        <a:cubicBezTo>
                          <a:pt x="1494" y="122"/>
                          <a:pt x="1433" y="76"/>
                          <a:pt x="1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2102422" y="511529"/>
                    <a:ext cx="47583" cy="34517"/>
                  </a:xfrm>
                  <a:custGeom>
                    <a:avLst/>
                    <a:gdLst/>
                    <a:ahLst/>
                    <a:cxnLst/>
                    <a:rect l="l" t="t" r="r" b="b"/>
                    <a:pathLst>
                      <a:path w="1555" h="1128" extrusionOk="0">
                        <a:moveTo>
                          <a:pt x="412" y="0"/>
                        </a:moveTo>
                        <a:cubicBezTo>
                          <a:pt x="305" y="76"/>
                          <a:pt x="229" y="137"/>
                          <a:pt x="107" y="214"/>
                        </a:cubicBezTo>
                        <a:lnTo>
                          <a:pt x="1" y="914"/>
                        </a:lnTo>
                        <a:cubicBezTo>
                          <a:pt x="92" y="991"/>
                          <a:pt x="153" y="1052"/>
                          <a:pt x="244" y="1128"/>
                        </a:cubicBezTo>
                        <a:lnTo>
                          <a:pt x="1159" y="1128"/>
                        </a:lnTo>
                        <a:cubicBezTo>
                          <a:pt x="1280" y="1052"/>
                          <a:pt x="1357" y="991"/>
                          <a:pt x="1463" y="914"/>
                        </a:cubicBezTo>
                        <a:lnTo>
                          <a:pt x="1555" y="214"/>
                        </a:lnTo>
                        <a:cubicBezTo>
                          <a:pt x="1463" y="122"/>
                          <a:pt x="1433" y="76"/>
                          <a:pt x="1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2148566" y="511529"/>
                    <a:ext cx="47124" cy="34517"/>
                  </a:xfrm>
                  <a:custGeom>
                    <a:avLst/>
                    <a:gdLst/>
                    <a:ahLst/>
                    <a:cxnLst/>
                    <a:rect l="l" t="t" r="r" b="b"/>
                    <a:pathLst>
                      <a:path w="1540" h="1128" extrusionOk="0">
                        <a:moveTo>
                          <a:pt x="397" y="0"/>
                        </a:moveTo>
                        <a:cubicBezTo>
                          <a:pt x="260" y="76"/>
                          <a:pt x="199" y="137"/>
                          <a:pt x="92" y="214"/>
                        </a:cubicBezTo>
                        <a:lnTo>
                          <a:pt x="1" y="914"/>
                        </a:lnTo>
                        <a:cubicBezTo>
                          <a:pt x="92" y="991"/>
                          <a:pt x="153" y="1052"/>
                          <a:pt x="245" y="1128"/>
                        </a:cubicBezTo>
                        <a:lnTo>
                          <a:pt x="1159" y="1128"/>
                        </a:lnTo>
                        <a:cubicBezTo>
                          <a:pt x="1296" y="1052"/>
                          <a:pt x="1342" y="991"/>
                          <a:pt x="1464" y="914"/>
                        </a:cubicBezTo>
                        <a:lnTo>
                          <a:pt x="1540" y="214"/>
                        </a:lnTo>
                        <a:cubicBezTo>
                          <a:pt x="1448" y="122"/>
                          <a:pt x="1387" y="76"/>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194283" y="511529"/>
                    <a:ext cx="46634" cy="34517"/>
                  </a:xfrm>
                  <a:custGeom>
                    <a:avLst/>
                    <a:gdLst/>
                    <a:ahLst/>
                    <a:cxnLst/>
                    <a:rect l="l" t="t" r="r" b="b"/>
                    <a:pathLst>
                      <a:path w="1524" h="1128" extrusionOk="0">
                        <a:moveTo>
                          <a:pt x="366" y="0"/>
                        </a:moveTo>
                        <a:cubicBezTo>
                          <a:pt x="259" y="76"/>
                          <a:pt x="198" y="137"/>
                          <a:pt x="76" y="214"/>
                        </a:cubicBezTo>
                        <a:lnTo>
                          <a:pt x="0" y="914"/>
                        </a:lnTo>
                        <a:cubicBezTo>
                          <a:pt x="107" y="991"/>
                          <a:pt x="152" y="1052"/>
                          <a:pt x="259" y="1128"/>
                        </a:cubicBezTo>
                        <a:lnTo>
                          <a:pt x="1173" y="1128"/>
                        </a:lnTo>
                        <a:cubicBezTo>
                          <a:pt x="1280" y="1052"/>
                          <a:pt x="1341" y="991"/>
                          <a:pt x="1447" y="914"/>
                        </a:cubicBezTo>
                        <a:lnTo>
                          <a:pt x="1524" y="214"/>
                        </a:lnTo>
                        <a:cubicBezTo>
                          <a:pt x="1432" y="122"/>
                          <a:pt x="1371" y="76"/>
                          <a:pt x="1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2240428" y="511529"/>
                    <a:ext cx="46175" cy="34517"/>
                  </a:xfrm>
                  <a:custGeom>
                    <a:avLst/>
                    <a:gdLst/>
                    <a:ahLst/>
                    <a:cxnLst/>
                    <a:rect l="l" t="t" r="r" b="b"/>
                    <a:pathLst>
                      <a:path w="1509" h="1128" extrusionOk="0">
                        <a:moveTo>
                          <a:pt x="366" y="0"/>
                        </a:moveTo>
                        <a:cubicBezTo>
                          <a:pt x="244" y="76"/>
                          <a:pt x="183" y="137"/>
                          <a:pt x="77" y="214"/>
                        </a:cubicBezTo>
                        <a:lnTo>
                          <a:pt x="0" y="914"/>
                        </a:lnTo>
                        <a:cubicBezTo>
                          <a:pt x="92" y="991"/>
                          <a:pt x="153" y="1052"/>
                          <a:pt x="244" y="1128"/>
                        </a:cubicBezTo>
                        <a:lnTo>
                          <a:pt x="1158" y="1128"/>
                        </a:lnTo>
                        <a:cubicBezTo>
                          <a:pt x="1280" y="1052"/>
                          <a:pt x="1326" y="991"/>
                          <a:pt x="1448" y="914"/>
                        </a:cubicBezTo>
                        <a:lnTo>
                          <a:pt x="1509" y="214"/>
                        </a:lnTo>
                        <a:cubicBezTo>
                          <a:pt x="1417" y="122"/>
                          <a:pt x="1356" y="76"/>
                          <a:pt x="1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2286572" y="511529"/>
                    <a:ext cx="45257" cy="34517"/>
                  </a:xfrm>
                  <a:custGeom>
                    <a:avLst/>
                    <a:gdLst/>
                    <a:ahLst/>
                    <a:cxnLst/>
                    <a:rect l="l" t="t" r="r" b="b"/>
                    <a:pathLst>
                      <a:path w="1479" h="1128" extrusionOk="0">
                        <a:moveTo>
                          <a:pt x="336" y="0"/>
                        </a:moveTo>
                        <a:cubicBezTo>
                          <a:pt x="229" y="76"/>
                          <a:pt x="168" y="137"/>
                          <a:pt x="62" y="214"/>
                        </a:cubicBezTo>
                        <a:lnTo>
                          <a:pt x="1" y="914"/>
                        </a:lnTo>
                        <a:cubicBezTo>
                          <a:pt x="92" y="991"/>
                          <a:pt x="153" y="1052"/>
                          <a:pt x="245" y="1128"/>
                        </a:cubicBezTo>
                        <a:lnTo>
                          <a:pt x="1159" y="1128"/>
                        </a:lnTo>
                        <a:cubicBezTo>
                          <a:pt x="1281" y="1052"/>
                          <a:pt x="1326" y="991"/>
                          <a:pt x="1448" y="914"/>
                        </a:cubicBezTo>
                        <a:lnTo>
                          <a:pt x="1479" y="214"/>
                        </a:lnTo>
                        <a:cubicBezTo>
                          <a:pt x="1387" y="122"/>
                          <a:pt x="1326" y="76"/>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2051136" y="546964"/>
                    <a:ext cx="48532" cy="34976"/>
                  </a:xfrm>
                  <a:custGeom>
                    <a:avLst/>
                    <a:gdLst/>
                    <a:ahLst/>
                    <a:cxnLst/>
                    <a:rect l="l" t="t" r="r" b="b"/>
                    <a:pathLst>
                      <a:path w="1586" h="1143" extrusionOk="0">
                        <a:moveTo>
                          <a:pt x="442" y="0"/>
                        </a:moveTo>
                        <a:cubicBezTo>
                          <a:pt x="321" y="76"/>
                          <a:pt x="244" y="137"/>
                          <a:pt x="138" y="214"/>
                        </a:cubicBezTo>
                        <a:lnTo>
                          <a:pt x="1" y="945"/>
                        </a:lnTo>
                        <a:cubicBezTo>
                          <a:pt x="77" y="1021"/>
                          <a:pt x="138" y="1067"/>
                          <a:pt x="229" y="1143"/>
                        </a:cubicBezTo>
                        <a:lnTo>
                          <a:pt x="1159" y="1143"/>
                        </a:lnTo>
                        <a:cubicBezTo>
                          <a:pt x="1280" y="1067"/>
                          <a:pt x="1341" y="1021"/>
                          <a:pt x="1463" y="945"/>
                        </a:cubicBezTo>
                        <a:lnTo>
                          <a:pt x="1585" y="214"/>
                        </a:lnTo>
                        <a:cubicBezTo>
                          <a:pt x="1479" y="122"/>
                          <a:pt x="1433" y="76"/>
                          <a:pt x="1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2096822" y="546964"/>
                    <a:ext cx="48532" cy="34976"/>
                  </a:xfrm>
                  <a:custGeom>
                    <a:avLst/>
                    <a:gdLst/>
                    <a:ahLst/>
                    <a:cxnLst/>
                    <a:rect l="l" t="t" r="r" b="b"/>
                    <a:pathLst>
                      <a:path w="1586" h="1143" extrusionOk="0">
                        <a:moveTo>
                          <a:pt x="427" y="0"/>
                        </a:moveTo>
                        <a:cubicBezTo>
                          <a:pt x="321" y="76"/>
                          <a:pt x="245" y="137"/>
                          <a:pt x="123" y="214"/>
                        </a:cubicBezTo>
                        <a:lnTo>
                          <a:pt x="1" y="945"/>
                        </a:lnTo>
                        <a:cubicBezTo>
                          <a:pt x="107" y="1021"/>
                          <a:pt x="168" y="1067"/>
                          <a:pt x="260" y="1143"/>
                        </a:cubicBezTo>
                        <a:lnTo>
                          <a:pt x="1189" y="1143"/>
                        </a:lnTo>
                        <a:cubicBezTo>
                          <a:pt x="1311" y="1067"/>
                          <a:pt x="1387" y="1021"/>
                          <a:pt x="1494" y="945"/>
                        </a:cubicBezTo>
                        <a:lnTo>
                          <a:pt x="1585" y="214"/>
                        </a:lnTo>
                        <a:cubicBezTo>
                          <a:pt x="1494" y="122"/>
                          <a:pt x="1433" y="76"/>
                          <a:pt x="1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2142997" y="546964"/>
                    <a:ext cx="48501" cy="34976"/>
                  </a:xfrm>
                  <a:custGeom>
                    <a:avLst/>
                    <a:gdLst/>
                    <a:ahLst/>
                    <a:cxnLst/>
                    <a:rect l="l" t="t" r="r" b="b"/>
                    <a:pathLst>
                      <a:path w="1585" h="1143" extrusionOk="0">
                        <a:moveTo>
                          <a:pt x="411" y="0"/>
                        </a:moveTo>
                        <a:cubicBezTo>
                          <a:pt x="290" y="76"/>
                          <a:pt x="213" y="137"/>
                          <a:pt x="107" y="214"/>
                        </a:cubicBezTo>
                        <a:lnTo>
                          <a:pt x="0" y="945"/>
                        </a:lnTo>
                        <a:cubicBezTo>
                          <a:pt x="107" y="1021"/>
                          <a:pt x="152" y="1067"/>
                          <a:pt x="259" y="1143"/>
                        </a:cubicBezTo>
                        <a:lnTo>
                          <a:pt x="1189" y="1143"/>
                        </a:lnTo>
                        <a:cubicBezTo>
                          <a:pt x="1295" y="1067"/>
                          <a:pt x="1371" y="1021"/>
                          <a:pt x="1493" y="945"/>
                        </a:cubicBezTo>
                        <a:lnTo>
                          <a:pt x="1585" y="214"/>
                        </a:lnTo>
                        <a:cubicBezTo>
                          <a:pt x="1493" y="122"/>
                          <a:pt x="1432" y="76"/>
                          <a:pt x="1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2189601" y="546964"/>
                    <a:ext cx="48073" cy="34976"/>
                  </a:xfrm>
                  <a:custGeom>
                    <a:avLst/>
                    <a:gdLst/>
                    <a:ahLst/>
                    <a:cxnLst/>
                    <a:rect l="l" t="t" r="r" b="b"/>
                    <a:pathLst>
                      <a:path w="1571" h="1143" extrusionOk="0">
                        <a:moveTo>
                          <a:pt x="412" y="0"/>
                        </a:moveTo>
                        <a:cubicBezTo>
                          <a:pt x="275" y="76"/>
                          <a:pt x="214" y="137"/>
                          <a:pt x="107" y="214"/>
                        </a:cubicBezTo>
                        <a:lnTo>
                          <a:pt x="1" y="945"/>
                        </a:lnTo>
                        <a:cubicBezTo>
                          <a:pt x="107" y="1021"/>
                          <a:pt x="153" y="1067"/>
                          <a:pt x="260" y="1143"/>
                        </a:cubicBezTo>
                        <a:lnTo>
                          <a:pt x="1189" y="1143"/>
                        </a:lnTo>
                        <a:cubicBezTo>
                          <a:pt x="1326" y="1067"/>
                          <a:pt x="1372" y="1021"/>
                          <a:pt x="1494" y="945"/>
                        </a:cubicBezTo>
                        <a:lnTo>
                          <a:pt x="1570" y="214"/>
                        </a:lnTo>
                        <a:cubicBezTo>
                          <a:pt x="1479" y="122"/>
                          <a:pt x="1418" y="76"/>
                          <a:pt x="1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2237153" y="546964"/>
                    <a:ext cx="46665" cy="34976"/>
                  </a:xfrm>
                  <a:custGeom>
                    <a:avLst/>
                    <a:gdLst/>
                    <a:ahLst/>
                    <a:cxnLst/>
                    <a:rect l="l" t="t" r="r" b="b"/>
                    <a:pathLst>
                      <a:path w="1525" h="1143" extrusionOk="0">
                        <a:moveTo>
                          <a:pt x="351" y="0"/>
                        </a:moveTo>
                        <a:cubicBezTo>
                          <a:pt x="245" y="76"/>
                          <a:pt x="184" y="137"/>
                          <a:pt x="62" y="214"/>
                        </a:cubicBezTo>
                        <a:lnTo>
                          <a:pt x="1" y="945"/>
                        </a:lnTo>
                        <a:cubicBezTo>
                          <a:pt x="92" y="1021"/>
                          <a:pt x="153" y="1067"/>
                          <a:pt x="245" y="1143"/>
                        </a:cubicBezTo>
                        <a:lnTo>
                          <a:pt x="1174" y="1143"/>
                        </a:lnTo>
                        <a:cubicBezTo>
                          <a:pt x="1296" y="1067"/>
                          <a:pt x="1342" y="1021"/>
                          <a:pt x="1463" y="945"/>
                        </a:cubicBezTo>
                        <a:lnTo>
                          <a:pt x="1524" y="214"/>
                        </a:lnTo>
                        <a:cubicBezTo>
                          <a:pt x="1418" y="122"/>
                          <a:pt x="1372" y="76"/>
                          <a:pt x="1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2282839" y="546964"/>
                    <a:ext cx="46665" cy="34976"/>
                  </a:xfrm>
                  <a:custGeom>
                    <a:avLst/>
                    <a:gdLst/>
                    <a:ahLst/>
                    <a:cxnLst/>
                    <a:rect l="l" t="t" r="r" b="b"/>
                    <a:pathLst>
                      <a:path w="1525" h="1143" extrusionOk="0">
                        <a:moveTo>
                          <a:pt x="351" y="0"/>
                        </a:moveTo>
                        <a:cubicBezTo>
                          <a:pt x="229" y="76"/>
                          <a:pt x="184" y="137"/>
                          <a:pt x="62" y="214"/>
                        </a:cubicBezTo>
                        <a:lnTo>
                          <a:pt x="1" y="945"/>
                        </a:lnTo>
                        <a:cubicBezTo>
                          <a:pt x="108" y="1021"/>
                          <a:pt x="153" y="1067"/>
                          <a:pt x="260" y="1143"/>
                        </a:cubicBezTo>
                        <a:lnTo>
                          <a:pt x="1189" y="1143"/>
                        </a:lnTo>
                        <a:cubicBezTo>
                          <a:pt x="1296" y="1067"/>
                          <a:pt x="1357" y="1021"/>
                          <a:pt x="1479" y="945"/>
                        </a:cubicBezTo>
                        <a:lnTo>
                          <a:pt x="1524" y="214"/>
                        </a:lnTo>
                        <a:cubicBezTo>
                          <a:pt x="1433" y="122"/>
                          <a:pt x="1372" y="76"/>
                          <a:pt x="1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2044159" y="583317"/>
                    <a:ext cx="49450" cy="35924"/>
                  </a:xfrm>
                  <a:custGeom>
                    <a:avLst/>
                    <a:gdLst/>
                    <a:ahLst/>
                    <a:cxnLst/>
                    <a:rect l="l" t="t" r="r" b="b"/>
                    <a:pathLst>
                      <a:path w="1616" h="1174" extrusionOk="0">
                        <a:moveTo>
                          <a:pt x="427" y="1"/>
                        </a:moveTo>
                        <a:cubicBezTo>
                          <a:pt x="320" y="77"/>
                          <a:pt x="244" y="138"/>
                          <a:pt x="122" y="214"/>
                        </a:cubicBezTo>
                        <a:lnTo>
                          <a:pt x="0" y="945"/>
                        </a:lnTo>
                        <a:cubicBezTo>
                          <a:pt x="92" y="1052"/>
                          <a:pt x="152" y="1082"/>
                          <a:pt x="244" y="1174"/>
                        </a:cubicBezTo>
                        <a:lnTo>
                          <a:pt x="1189" y="1174"/>
                        </a:lnTo>
                        <a:cubicBezTo>
                          <a:pt x="1310" y="1082"/>
                          <a:pt x="1387" y="1052"/>
                          <a:pt x="1508" y="945"/>
                        </a:cubicBezTo>
                        <a:lnTo>
                          <a:pt x="1615" y="214"/>
                        </a:lnTo>
                        <a:cubicBezTo>
                          <a:pt x="1524" y="138"/>
                          <a:pt x="1478" y="77"/>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2091222" y="583317"/>
                    <a:ext cx="48991" cy="35924"/>
                  </a:xfrm>
                  <a:custGeom>
                    <a:avLst/>
                    <a:gdLst/>
                    <a:ahLst/>
                    <a:cxnLst/>
                    <a:rect l="l" t="t" r="r" b="b"/>
                    <a:pathLst>
                      <a:path w="1601" h="1174" extrusionOk="0">
                        <a:moveTo>
                          <a:pt x="428" y="1"/>
                        </a:moveTo>
                        <a:cubicBezTo>
                          <a:pt x="306" y="77"/>
                          <a:pt x="229" y="138"/>
                          <a:pt x="123" y="214"/>
                        </a:cubicBezTo>
                        <a:lnTo>
                          <a:pt x="1" y="945"/>
                        </a:lnTo>
                        <a:cubicBezTo>
                          <a:pt x="92" y="1052"/>
                          <a:pt x="153" y="1082"/>
                          <a:pt x="245" y="1174"/>
                        </a:cubicBezTo>
                        <a:lnTo>
                          <a:pt x="1205" y="1174"/>
                        </a:lnTo>
                        <a:cubicBezTo>
                          <a:pt x="1311" y="1082"/>
                          <a:pt x="1387" y="1052"/>
                          <a:pt x="1509" y="945"/>
                        </a:cubicBezTo>
                        <a:lnTo>
                          <a:pt x="1601" y="214"/>
                        </a:lnTo>
                        <a:cubicBezTo>
                          <a:pt x="1509" y="138"/>
                          <a:pt x="1464" y="77"/>
                          <a:pt x="1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2138315" y="583317"/>
                    <a:ext cx="48991" cy="35924"/>
                  </a:xfrm>
                  <a:custGeom>
                    <a:avLst/>
                    <a:gdLst/>
                    <a:ahLst/>
                    <a:cxnLst/>
                    <a:rect l="l" t="t" r="r" b="b"/>
                    <a:pathLst>
                      <a:path w="1601" h="1174" extrusionOk="0">
                        <a:moveTo>
                          <a:pt x="412" y="1"/>
                        </a:moveTo>
                        <a:cubicBezTo>
                          <a:pt x="290" y="77"/>
                          <a:pt x="214" y="138"/>
                          <a:pt x="92" y="214"/>
                        </a:cubicBezTo>
                        <a:lnTo>
                          <a:pt x="1" y="945"/>
                        </a:lnTo>
                        <a:cubicBezTo>
                          <a:pt x="92" y="1052"/>
                          <a:pt x="153" y="1082"/>
                          <a:pt x="245" y="1174"/>
                        </a:cubicBezTo>
                        <a:lnTo>
                          <a:pt x="1204" y="1174"/>
                        </a:lnTo>
                        <a:cubicBezTo>
                          <a:pt x="1326" y="1082"/>
                          <a:pt x="1387" y="1052"/>
                          <a:pt x="1509" y="945"/>
                        </a:cubicBezTo>
                        <a:lnTo>
                          <a:pt x="1601" y="214"/>
                        </a:lnTo>
                        <a:cubicBezTo>
                          <a:pt x="1494" y="138"/>
                          <a:pt x="1448" y="77"/>
                          <a:pt x="1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2185868" y="583317"/>
                    <a:ext cx="48073" cy="35924"/>
                  </a:xfrm>
                  <a:custGeom>
                    <a:avLst/>
                    <a:gdLst/>
                    <a:ahLst/>
                    <a:cxnLst/>
                    <a:rect l="l" t="t" r="r" b="b"/>
                    <a:pathLst>
                      <a:path w="1571" h="1174" extrusionOk="0">
                        <a:moveTo>
                          <a:pt x="397" y="1"/>
                        </a:moveTo>
                        <a:cubicBezTo>
                          <a:pt x="275" y="77"/>
                          <a:pt x="199" y="138"/>
                          <a:pt x="92" y="214"/>
                        </a:cubicBezTo>
                        <a:lnTo>
                          <a:pt x="1" y="945"/>
                        </a:lnTo>
                        <a:cubicBezTo>
                          <a:pt x="92" y="1052"/>
                          <a:pt x="153" y="1082"/>
                          <a:pt x="245" y="1174"/>
                        </a:cubicBezTo>
                        <a:lnTo>
                          <a:pt x="1189" y="1174"/>
                        </a:lnTo>
                        <a:cubicBezTo>
                          <a:pt x="1311" y="1082"/>
                          <a:pt x="1387" y="1052"/>
                          <a:pt x="1494" y="945"/>
                        </a:cubicBezTo>
                        <a:lnTo>
                          <a:pt x="1570" y="214"/>
                        </a:lnTo>
                        <a:cubicBezTo>
                          <a:pt x="1463" y="138"/>
                          <a:pt x="1418" y="77"/>
                          <a:pt x="1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2232961" y="583317"/>
                    <a:ext cx="47583" cy="35924"/>
                  </a:xfrm>
                  <a:custGeom>
                    <a:avLst/>
                    <a:gdLst/>
                    <a:ahLst/>
                    <a:cxnLst/>
                    <a:rect l="l" t="t" r="r" b="b"/>
                    <a:pathLst>
                      <a:path w="1555" h="1174" extrusionOk="0">
                        <a:moveTo>
                          <a:pt x="382" y="1"/>
                        </a:moveTo>
                        <a:cubicBezTo>
                          <a:pt x="260" y="77"/>
                          <a:pt x="183" y="138"/>
                          <a:pt x="77" y="214"/>
                        </a:cubicBezTo>
                        <a:lnTo>
                          <a:pt x="1" y="945"/>
                        </a:lnTo>
                        <a:cubicBezTo>
                          <a:pt x="92" y="1052"/>
                          <a:pt x="153" y="1082"/>
                          <a:pt x="244" y="1174"/>
                        </a:cubicBezTo>
                        <a:lnTo>
                          <a:pt x="1189" y="1174"/>
                        </a:lnTo>
                        <a:cubicBezTo>
                          <a:pt x="1326" y="1082"/>
                          <a:pt x="1387" y="1052"/>
                          <a:pt x="1509" y="945"/>
                        </a:cubicBezTo>
                        <a:lnTo>
                          <a:pt x="1555" y="214"/>
                        </a:lnTo>
                        <a:cubicBezTo>
                          <a:pt x="1463" y="138"/>
                          <a:pt x="1402" y="77"/>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2280055" y="583317"/>
                    <a:ext cx="47124" cy="35924"/>
                  </a:xfrm>
                  <a:custGeom>
                    <a:avLst/>
                    <a:gdLst/>
                    <a:ahLst/>
                    <a:cxnLst/>
                    <a:rect l="l" t="t" r="r" b="b"/>
                    <a:pathLst>
                      <a:path w="1540" h="1174" extrusionOk="0">
                        <a:moveTo>
                          <a:pt x="351" y="1"/>
                        </a:moveTo>
                        <a:cubicBezTo>
                          <a:pt x="229" y="77"/>
                          <a:pt x="168" y="138"/>
                          <a:pt x="61" y="214"/>
                        </a:cubicBezTo>
                        <a:lnTo>
                          <a:pt x="0" y="945"/>
                        </a:lnTo>
                        <a:cubicBezTo>
                          <a:pt x="122" y="1052"/>
                          <a:pt x="168" y="1082"/>
                          <a:pt x="275" y="1174"/>
                        </a:cubicBezTo>
                        <a:lnTo>
                          <a:pt x="1219" y="1174"/>
                        </a:lnTo>
                        <a:cubicBezTo>
                          <a:pt x="1341" y="1082"/>
                          <a:pt x="1387" y="1052"/>
                          <a:pt x="1509" y="945"/>
                        </a:cubicBezTo>
                        <a:lnTo>
                          <a:pt x="1539" y="214"/>
                        </a:lnTo>
                        <a:cubicBezTo>
                          <a:pt x="1448" y="138"/>
                          <a:pt x="1387" y="77"/>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2888015" y="620618"/>
                    <a:ext cx="50827" cy="37791"/>
                  </a:xfrm>
                  <a:custGeom>
                    <a:avLst/>
                    <a:gdLst/>
                    <a:ahLst/>
                    <a:cxnLst/>
                    <a:rect l="l" t="t" r="r" b="b"/>
                    <a:pathLst>
                      <a:path w="1661" h="1235" extrusionOk="0">
                        <a:moveTo>
                          <a:pt x="244" y="0"/>
                        </a:moveTo>
                        <a:cubicBezTo>
                          <a:pt x="153" y="92"/>
                          <a:pt x="92" y="138"/>
                          <a:pt x="0" y="229"/>
                        </a:cubicBezTo>
                        <a:lnTo>
                          <a:pt x="107" y="1006"/>
                        </a:lnTo>
                        <a:cubicBezTo>
                          <a:pt x="244" y="1097"/>
                          <a:pt x="305" y="1143"/>
                          <a:pt x="442" y="1235"/>
                        </a:cubicBezTo>
                        <a:lnTo>
                          <a:pt x="1402" y="1235"/>
                        </a:lnTo>
                        <a:cubicBezTo>
                          <a:pt x="1509" y="1143"/>
                          <a:pt x="1554" y="1097"/>
                          <a:pt x="1661" y="1006"/>
                        </a:cubicBezTo>
                        <a:lnTo>
                          <a:pt x="1524" y="229"/>
                        </a:lnTo>
                        <a:cubicBezTo>
                          <a:pt x="1387" y="138"/>
                          <a:pt x="1326" y="92"/>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2701998" y="658838"/>
                    <a:ext cx="48960" cy="38740"/>
                  </a:xfrm>
                  <a:custGeom>
                    <a:avLst/>
                    <a:gdLst/>
                    <a:ahLst/>
                    <a:cxnLst/>
                    <a:rect l="l" t="t" r="r" b="b"/>
                    <a:pathLst>
                      <a:path w="1600" h="1266" extrusionOk="0">
                        <a:moveTo>
                          <a:pt x="259" y="1"/>
                        </a:moveTo>
                        <a:cubicBezTo>
                          <a:pt x="152" y="107"/>
                          <a:pt x="91" y="138"/>
                          <a:pt x="0" y="229"/>
                        </a:cubicBezTo>
                        <a:lnTo>
                          <a:pt x="61" y="1037"/>
                        </a:lnTo>
                        <a:cubicBezTo>
                          <a:pt x="168" y="1113"/>
                          <a:pt x="244" y="1174"/>
                          <a:pt x="366" y="1265"/>
                        </a:cubicBezTo>
                        <a:lnTo>
                          <a:pt x="1341" y="1265"/>
                        </a:lnTo>
                        <a:cubicBezTo>
                          <a:pt x="1447" y="1189"/>
                          <a:pt x="1508" y="1128"/>
                          <a:pt x="1600" y="1037"/>
                        </a:cubicBezTo>
                        <a:lnTo>
                          <a:pt x="1524" y="229"/>
                        </a:lnTo>
                        <a:cubicBezTo>
                          <a:pt x="1417" y="153"/>
                          <a:pt x="1356" y="107"/>
                          <a:pt x="1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2750468" y="658838"/>
                    <a:ext cx="49450" cy="38740"/>
                  </a:xfrm>
                  <a:custGeom>
                    <a:avLst/>
                    <a:gdLst/>
                    <a:ahLst/>
                    <a:cxnLst/>
                    <a:rect l="l" t="t" r="r" b="b"/>
                    <a:pathLst>
                      <a:path w="1616" h="1266" extrusionOk="0">
                        <a:moveTo>
                          <a:pt x="260" y="1"/>
                        </a:moveTo>
                        <a:cubicBezTo>
                          <a:pt x="153" y="107"/>
                          <a:pt x="92" y="138"/>
                          <a:pt x="1" y="229"/>
                        </a:cubicBezTo>
                        <a:lnTo>
                          <a:pt x="77" y="1037"/>
                        </a:lnTo>
                        <a:cubicBezTo>
                          <a:pt x="183" y="1113"/>
                          <a:pt x="260" y="1174"/>
                          <a:pt x="381" y="1265"/>
                        </a:cubicBezTo>
                        <a:lnTo>
                          <a:pt x="1357" y="1265"/>
                        </a:lnTo>
                        <a:cubicBezTo>
                          <a:pt x="1463" y="1189"/>
                          <a:pt x="1524" y="1128"/>
                          <a:pt x="1616" y="1037"/>
                        </a:cubicBezTo>
                        <a:lnTo>
                          <a:pt x="1524" y="229"/>
                        </a:lnTo>
                        <a:cubicBezTo>
                          <a:pt x="1402" y="153"/>
                          <a:pt x="1326" y="107"/>
                          <a:pt x="1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2798021" y="658838"/>
                    <a:ext cx="50398" cy="38740"/>
                  </a:xfrm>
                  <a:custGeom>
                    <a:avLst/>
                    <a:gdLst/>
                    <a:ahLst/>
                    <a:cxnLst/>
                    <a:rect l="l" t="t" r="r" b="b"/>
                    <a:pathLst>
                      <a:path w="1647" h="1266" extrusionOk="0">
                        <a:moveTo>
                          <a:pt x="260" y="1"/>
                        </a:moveTo>
                        <a:cubicBezTo>
                          <a:pt x="153" y="107"/>
                          <a:pt x="107" y="138"/>
                          <a:pt x="1" y="229"/>
                        </a:cubicBezTo>
                        <a:lnTo>
                          <a:pt x="107" y="1037"/>
                        </a:lnTo>
                        <a:cubicBezTo>
                          <a:pt x="229" y="1113"/>
                          <a:pt x="305" y="1174"/>
                          <a:pt x="427" y="1265"/>
                        </a:cubicBezTo>
                        <a:lnTo>
                          <a:pt x="1402" y="1265"/>
                        </a:lnTo>
                        <a:cubicBezTo>
                          <a:pt x="1494" y="1189"/>
                          <a:pt x="1555" y="1128"/>
                          <a:pt x="1646" y="1037"/>
                        </a:cubicBezTo>
                        <a:lnTo>
                          <a:pt x="1524" y="229"/>
                        </a:lnTo>
                        <a:cubicBezTo>
                          <a:pt x="1418" y="153"/>
                          <a:pt x="1341" y="107"/>
                          <a:pt x="1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2846032" y="658838"/>
                    <a:ext cx="50857" cy="38740"/>
                  </a:xfrm>
                  <a:custGeom>
                    <a:avLst/>
                    <a:gdLst/>
                    <a:ahLst/>
                    <a:cxnLst/>
                    <a:rect l="l" t="t" r="r" b="b"/>
                    <a:pathLst>
                      <a:path w="1662" h="1266" extrusionOk="0">
                        <a:moveTo>
                          <a:pt x="245" y="1"/>
                        </a:moveTo>
                        <a:cubicBezTo>
                          <a:pt x="153" y="107"/>
                          <a:pt x="92" y="138"/>
                          <a:pt x="1" y="229"/>
                        </a:cubicBezTo>
                        <a:lnTo>
                          <a:pt x="108" y="1037"/>
                        </a:lnTo>
                        <a:cubicBezTo>
                          <a:pt x="245" y="1113"/>
                          <a:pt x="306" y="1174"/>
                          <a:pt x="443" y="1265"/>
                        </a:cubicBezTo>
                        <a:lnTo>
                          <a:pt x="1403" y="1265"/>
                        </a:lnTo>
                        <a:cubicBezTo>
                          <a:pt x="1509" y="1189"/>
                          <a:pt x="1555" y="1128"/>
                          <a:pt x="1662" y="1037"/>
                        </a:cubicBezTo>
                        <a:lnTo>
                          <a:pt x="1540" y="229"/>
                        </a:lnTo>
                        <a:cubicBezTo>
                          <a:pt x="1403" y="153"/>
                          <a:pt x="1357" y="107"/>
                          <a:pt x="12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2893585" y="658838"/>
                    <a:ext cx="51316" cy="38740"/>
                  </a:xfrm>
                  <a:custGeom>
                    <a:avLst/>
                    <a:gdLst/>
                    <a:ahLst/>
                    <a:cxnLst/>
                    <a:rect l="l" t="t" r="r" b="b"/>
                    <a:pathLst>
                      <a:path w="1677" h="1266" extrusionOk="0">
                        <a:moveTo>
                          <a:pt x="260" y="1"/>
                        </a:moveTo>
                        <a:cubicBezTo>
                          <a:pt x="153" y="107"/>
                          <a:pt x="108" y="138"/>
                          <a:pt x="1" y="229"/>
                        </a:cubicBezTo>
                        <a:lnTo>
                          <a:pt x="138" y="1037"/>
                        </a:lnTo>
                        <a:cubicBezTo>
                          <a:pt x="275" y="1113"/>
                          <a:pt x="321" y="1174"/>
                          <a:pt x="458" y="1265"/>
                        </a:cubicBezTo>
                        <a:lnTo>
                          <a:pt x="1433" y="1265"/>
                        </a:lnTo>
                        <a:cubicBezTo>
                          <a:pt x="1525" y="1189"/>
                          <a:pt x="1586" y="1128"/>
                          <a:pt x="1677" y="1037"/>
                        </a:cubicBezTo>
                        <a:lnTo>
                          <a:pt x="1555" y="229"/>
                        </a:lnTo>
                        <a:cubicBezTo>
                          <a:pt x="1433" y="153"/>
                          <a:pt x="1357" y="107"/>
                          <a:pt x="12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2704783" y="698465"/>
                    <a:ext cx="50368" cy="40606"/>
                  </a:xfrm>
                  <a:custGeom>
                    <a:avLst/>
                    <a:gdLst/>
                    <a:ahLst/>
                    <a:cxnLst/>
                    <a:rect l="l" t="t" r="r" b="b"/>
                    <a:pathLst>
                      <a:path w="1646" h="1327" extrusionOk="0">
                        <a:moveTo>
                          <a:pt x="275" y="1"/>
                        </a:moveTo>
                        <a:cubicBezTo>
                          <a:pt x="183" y="108"/>
                          <a:pt x="122" y="153"/>
                          <a:pt x="0" y="260"/>
                        </a:cubicBezTo>
                        <a:lnTo>
                          <a:pt x="77" y="1067"/>
                        </a:lnTo>
                        <a:cubicBezTo>
                          <a:pt x="198" y="1174"/>
                          <a:pt x="275" y="1220"/>
                          <a:pt x="381" y="1326"/>
                        </a:cubicBezTo>
                        <a:lnTo>
                          <a:pt x="1372" y="1326"/>
                        </a:lnTo>
                        <a:cubicBezTo>
                          <a:pt x="1478" y="1220"/>
                          <a:pt x="1539" y="1174"/>
                          <a:pt x="1646" y="1067"/>
                        </a:cubicBezTo>
                        <a:lnTo>
                          <a:pt x="1570" y="260"/>
                        </a:lnTo>
                        <a:cubicBezTo>
                          <a:pt x="1448" y="153"/>
                          <a:pt x="1372" y="108"/>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753743" y="698465"/>
                    <a:ext cx="50827" cy="40606"/>
                  </a:xfrm>
                  <a:custGeom>
                    <a:avLst/>
                    <a:gdLst/>
                    <a:ahLst/>
                    <a:cxnLst/>
                    <a:rect l="l" t="t" r="r" b="b"/>
                    <a:pathLst>
                      <a:path w="1661" h="1327" extrusionOk="0">
                        <a:moveTo>
                          <a:pt x="274" y="1"/>
                        </a:moveTo>
                        <a:cubicBezTo>
                          <a:pt x="153" y="108"/>
                          <a:pt x="107" y="153"/>
                          <a:pt x="0" y="260"/>
                        </a:cubicBezTo>
                        <a:lnTo>
                          <a:pt x="76" y="1067"/>
                        </a:lnTo>
                        <a:cubicBezTo>
                          <a:pt x="214" y="1174"/>
                          <a:pt x="290" y="1220"/>
                          <a:pt x="412" y="1326"/>
                        </a:cubicBezTo>
                        <a:lnTo>
                          <a:pt x="1402" y="1326"/>
                        </a:lnTo>
                        <a:cubicBezTo>
                          <a:pt x="1509" y="1220"/>
                          <a:pt x="1570" y="1174"/>
                          <a:pt x="1661" y="1067"/>
                        </a:cubicBezTo>
                        <a:lnTo>
                          <a:pt x="1570" y="260"/>
                        </a:lnTo>
                        <a:cubicBezTo>
                          <a:pt x="1448" y="153"/>
                          <a:pt x="1371" y="108"/>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2802672" y="698465"/>
                    <a:ext cx="51316" cy="40606"/>
                  </a:xfrm>
                  <a:custGeom>
                    <a:avLst/>
                    <a:gdLst/>
                    <a:ahLst/>
                    <a:cxnLst/>
                    <a:rect l="l" t="t" r="r" b="b"/>
                    <a:pathLst>
                      <a:path w="1677" h="1327" extrusionOk="0">
                        <a:moveTo>
                          <a:pt x="275" y="1"/>
                        </a:moveTo>
                        <a:cubicBezTo>
                          <a:pt x="153" y="108"/>
                          <a:pt x="108" y="153"/>
                          <a:pt x="1" y="260"/>
                        </a:cubicBezTo>
                        <a:lnTo>
                          <a:pt x="108" y="1067"/>
                        </a:lnTo>
                        <a:cubicBezTo>
                          <a:pt x="230" y="1174"/>
                          <a:pt x="290" y="1220"/>
                          <a:pt x="428" y="1326"/>
                        </a:cubicBezTo>
                        <a:lnTo>
                          <a:pt x="1418" y="1326"/>
                        </a:lnTo>
                        <a:cubicBezTo>
                          <a:pt x="1525" y="1220"/>
                          <a:pt x="1586" y="1174"/>
                          <a:pt x="1677" y="1067"/>
                        </a:cubicBezTo>
                        <a:lnTo>
                          <a:pt x="1570" y="260"/>
                        </a:lnTo>
                        <a:cubicBezTo>
                          <a:pt x="1433" y="153"/>
                          <a:pt x="1372" y="108"/>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2852581" y="698465"/>
                    <a:ext cx="51316" cy="40606"/>
                  </a:xfrm>
                  <a:custGeom>
                    <a:avLst/>
                    <a:gdLst/>
                    <a:ahLst/>
                    <a:cxnLst/>
                    <a:rect l="l" t="t" r="r" b="b"/>
                    <a:pathLst>
                      <a:path w="1677" h="1327" extrusionOk="0">
                        <a:moveTo>
                          <a:pt x="244" y="1"/>
                        </a:moveTo>
                        <a:lnTo>
                          <a:pt x="0" y="260"/>
                        </a:lnTo>
                        <a:lnTo>
                          <a:pt x="107" y="1067"/>
                        </a:lnTo>
                        <a:cubicBezTo>
                          <a:pt x="244" y="1174"/>
                          <a:pt x="305" y="1220"/>
                          <a:pt x="427" y="1326"/>
                        </a:cubicBezTo>
                        <a:lnTo>
                          <a:pt x="1417" y="1326"/>
                        </a:lnTo>
                        <a:lnTo>
                          <a:pt x="1676" y="1067"/>
                        </a:lnTo>
                        <a:lnTo>
                          <a:pt x="1539" y="260"/>
                        </a:lnTo>
                        <a:cubicBezTo>
                          <a:pt x="1402" y="153"/>
                          <a:pt x="1326" y="108"/>
                          <a:pt x="1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2900133" y="698465"/>
                    <a:ext cx="51775" cy="40606"/>
                  </a:xfrm>
                  <a:custGeom>
                    <a:avLst/>
                    <a:gdLst/>
                    <a:ahLst/>
                    <a:cxnLst/>
                    <a:rect l="l" t="t" r="r" b="b"/>
                    <a:pathLst>
                      <a:path w="1692" h="1327" extrusionOk="0">
                        <a:moveTo>
                          <a:pt x="244" y="1"/>
                        </a:moveTo>
                        <a:lnTo>
                          <a:pt x="0" y="260"/>
                        </a:lnTo>
                        <a:lnTo>
                          <a:pt x="137" y="1067"/>
                        </a:lnTo>
                        <a:cubicBezTo>
                          <a:pt x="244" y="1174"/>
                          <a:pt x="320" y="1220"/>
                          <a:pt x="457" y="1326"/>
                        </a:cubicBezTo>
                        <a:lnTo>
                          <a:pt x="1448" y="1326"/>
                        </a:lnTo>
                        <a:lnTo>
                          <a:pt x="1691" y="1067"/>
                        </a:lnTo>
                        <a:lnTo>
                          <a:pt x="1570" y="260"/>
                        </a:lnTo>
                        <a:cubicBezTo>
                          <a:pt x="1448" y="153"/>
                          <a:pt x="1372" y="108"/>
                          <a:pt x="1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2822256" y="195890"/>
                    <a:ext cx="41065" cy="25673"/>
                  </a:xfrm>
                  <a:custGeom>
                    <a:avLst/>
                    <a:gdLst/>
                    <a:ahLst/>
                    <a:cxnLst/>
                    <a:rect l="l" t="t" r="r" b="b"/>
                    <a:pathLst>
                      <a:path w="1342" h="839" extrusionOk="0">
                        <a:moveTo>
                          <a:pt x="199" y="1"/>
                        </a:moveTo>
                        <a:cubicBezTo>
                          <a:pt x="123" y="46"/>
                          <a:pt x="77" y="92"/>
                          <a:pt x="1" y="153"/>
                        </a:cubicBezTo>
                        <a:lnTo>
                          <a:pt x="77" y="686"/>
                        </a:lnTo>
                        <a:cubicBezTo>
                          <a:pt x="184" y="732"/>
                          <a:pt x="245" y="778"/>
                          <a:pt x="336" y="839"/>
                        </a:cubicBezTo>
                        <a:lnTo>
                          <a:pt x="1128" y="839"/>
                        </a:lnTo>
                        <a:cubicBezTo>
                          <a:pt x="1220" y="778"/>
                          <a:pt x="1265" y="732"/>
                          <a:pt x="1342" y="686"/>
                        </a:cubicBezTo>
                        <a:lnTo>
                          <a:pt x="1250" y="153"/>
                        </a:lnTo>
                        <a:cubicBezTo>
                          <a:pt x="1144" y="92"/>
                          <a:pt x="1083" y="46"/>
                          <a:pt x="1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825530" y="222482"/>
                    <a:ext cx="42442" cy="27050"/>
                  </a:xfrm>
                  <a:custGeom>
                    <a:avLst/>
                    <a:gdLst/>
                    <a:ahLst/>
                    <a:cxnLst/>
                    <a:rect l="l" t="t" r="r" b="b"/>
                    <a:pathLst>
                      <a:path w="1387" h="884" extrusionOk="0">
                        <a:moveTo>
                          <a:pt x="214" y="0"/>
                        </a:moveTo>
                        <a:cubicBezTo>
                          <a:pt x="138" y="61"/>
                          <a:pt x="77" y="91"/>
                          <a:pt x="1" y="152"/>
                        </a:cubicBezTo>
                        <a:lnTo>
                          <a:pt x="92" y="701"/>
                        </a:lnTo>
                        <a:cubicBezTo>
                          <a:pt x="214" y="777"/>
                          <a:pt x="260" y="823"/>
                          <a:pt x="366" y="884"/>
                        </a:cubicBezTo>
                        <a:lnTo>
                          <a:pt x="1189" y="884"/>
                        </a:lnTo>
                        <a:cubicBezTo>
                          <a:pt x="1265" y="808"/>
                          <a:pt x="1311" y="762"/>
                          <a:pt x="1387" y="701"/>
                        </a:cubicBezTo>
                        <a:lnTo>
                          <a:pt x="1296" y="152"/>
                        </a:lnTo>
                        <a:cubicBezTo>
                          <a:pt x="1189" y="91"/>
                          <a:pt x="1128" y="61"/>
                          <a:pt x="1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789636" y="249961"/>
                    <a:ext cx="42442" cy="28030"/>
                  </a:xfrm>
                  <a:custGeom>
                    <a:avLst/>
                    <a:gdLst/>
                    <a:ahLst/>
                    <a:cxnLst/>
                    <a:rect l="l" t="t" r="r" b="b"/>
                    <a:pathLst>
                      <a:path w="1387" h="916" extrusionOk="0">
                        <a:moveTo>
                          <a:pt x="198" y="1"/>
                        </a:moveTo>
                        <a:cubicBezTo>
                          <a:pt x="122" y="77"/>
                          <a:pt x="77" y="108"/>
                          <a:pt x="0" y="169"/>
                        </a:cubicBezTo>
                        <a:lnTo>
                          <a:pt x="77" y="748"/>
                        </a:lnTo>
                        <a:cubicBezTo>
                          <a:pt x="183" y="824"/>
                          <a:pt x="244" y="854"/>
                          <a:pt x="336" y="915"/>
                        </a:cubicBezTo>
                        <a:lnTo>
                          <a:pt x="1174" y="915"/>
                        </a:lnTo>
                        <a:cubicBezTo>
                          <a:pt x="1250" y="839"/>
                          <a:pt x="1311" y="793"/>
                          <a:pt x="1387" y="748"/>
                        </a:cubicBezTo>
                        <a:lnTo>
                          <a:pt x="1295" y="169"/>
                        </a:lnTo>
                        <a:cubicBezTo>
                          <a:pt x="1189" y="92"/>
                          <a:pt x="1143" y="62"/>
                          <a:pt x="10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2830181" y="249961"/>
                    <a:ext cx="42473" cy="28030"/>
                  </a:xfrm>
                  <a:custGeom>
                    <a:avLst/>
                    <a:gdLst/>
                    <a:ahLst/>
                    <a:cxnLst/>
                    <a:rect l="l" t="t" r="r" b="b"/>
                    <a:pathLst>
                      <a:path w="1388" h="916" extrusionOk="0">
                        <a:moveTo>
                          <a:pt x="214" y="1"/>
                        </a:moveTo>
                        <a:cubicBezTo>
                          <a:pt x="138" y="77"/>
                          <a:pt x="77" y="108"/>
                          <a:pt x="1" y="169"/>
                        </a:cubicBezTo>
                        <a:lnTo>
                          <a:pt x="92" y="748"/>
                        </a:lnTo>
                        <a:cubicBezTo>
                          <a:pt x="199" y="824"/>
                          <a:pt x="275" y="854"/>
                          <a:pt x="367" y="915"/>
                        </a:cubicBezTo>
                        <a:lnTo>
                          <a:pt x="1189" y="915"/>
                        </a:lnTo>
                        <a:cubicBezTo>
                          <a:pt x="1265" y="839"/>
                          <a:pt x="1311" y="793"/>
                          <a:pt x="1387" y="748"/>
                        </a:cubicBezTo>
                        <a:lnTo>
                          <a:pt x="1296" y="169"/>
                        </a:lnTo>
                        <a:cubicBezTo>
                          <a:pt x="1189" y="92"/>
                          <a:pt x="1128" y="62"/>
                          <a:pt x="1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2794288" y="277960"/>
                    <a:ext cx="42473" cy="27999"/>
                  </a:xfrm>
                  <a:custGeom>
                    <a:avLst/>
                    <a:gdLst/>
                    <a:ahLst/>
                    <a:cxnLst/>
                    <a:rect l="l" t="t" r="r" b="b"/>
                    <a:pathLst>
                      <a:path w="1388" h="915" extrusionOk="0">
                        <a:moveTo>
                          <a:pt x="199" y="0"/>
                        </a:moveTo>
                        <a:cubicBezTo>
                          <a:pt x="123" y="76"/>
                          <a:pt x="77" y="107"/>
                          <a:pt x="1" y="168"/>
                        </a:cubicBezTo>
                        <a:lnTo>
                          <a:pt x="77" y="747"/>
                        </a:lnTo>
                        <a:cubicBezTo>
                          <a:pt x="168" y="792"/>
                          <a:pt x="229" y="838"/>
                          <a:pt x="336" y="914"/>
                        </a:cubicBezTo>
                        <a:lnTo>
                          <a:pt x="1174" y="914"/>
                        </a:lnTo>
                        <a:cubicBezTo>
                          <a:pt x="1250" y="838"/>
                          <a:pt x="1311" y="823"/>
                          <a:pt x="1387" y="747"/>
                        </a:cubicBezTo>
                        <a:lnTo>
                          <a:pt x="1296" y="168"/>
                        </a:lnTo>
                        <a:cubicBezTo>
                          <a:pt x="1174" y="107"/>
                          <a:pt x="1113" y="76"/>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2834404" y="277960"/>
                    <a:ext cx="42901" cy="27999"/>
                  </a:xfrm>
                  <a:custGeom>
                    <a:avLst/>
                    <a:gdLst/>
                    <a:ahLst/>
                    <a:cxnLst/>
                    <a:rect l="l" t="t" r="r" b="b"/>
                    <a:pathLst>
                      <a:path w="1402" h="915" extrusionOk="0">
                        <a:moveTo>
                          <a:pt x="213" y="0"/>
                        </a:moveTo>
                        <a:cubicBezTo>
                          <a:pt x="137" y="76"/>
                          <a:pt x="76" y="107"/>
                          <a:pt x="0" y="168"/>
                        </a:cubicBezTo>
                        <a:lnTo>
                          <a:pt x="91" y="747"/>
                        </a:lnTo>
                        <a:cubicBezTo>
                          <a:pt x="183" y="792"/>
                          <a:pt x="244" y="838"/>
                          <a:pt x="366" y="914"/>
                        </a:cubicBezTo>
                        <a:lnTo>
                          <a:pt x="1204" y="914"/>
                        </a:lnTo>
                        <a:cubicBezTo>
                          <a:pt x="1280" y="838"/>
                          <a:pt x="1326" y="823"/>
                          <a:pt x="1402" y="747"/>
                        </a:cubicBezTo>
                        <a:lnTo>
                          <a:pt x="1310" y="168"/>
                        </a:lnTo>
                        <a:cubicBezTo>
                          <a:pt x="1219" y="107"/>
                          <a:pt x="1158" y="76"/>
                          <a:pt x="10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2798021" y="306846"/>
                    <a:ext cx="43391" cy="28948"/>
                  </a:xfrm>
                  <a:custGeom>
                    <a:avLst/>
                    <a:gdLst/>
                    <a:ahLst/>
                    <a:cxnLst/>
                    <a:rect l="l" t="t" r="r" b="b"/>
                    <a:pathLst>
                      <a:path w="1418" h="946" extrusionOk="0">
                        <a:moveTo>
                          <a:pt x="229" y="1"/>
                        </a:moveTo>
                        <a:cubicBezTo>
                          <a:pt x="138" y="62"/>
                          <a:pt x="107" y="107"/>
                          <a:pt x="1" y="184"/>
                        </a:cubicBezTo>
                        <a:lnTo>
                          <a:pt x="77" y="763"/>
                        </a:lnTo>
                        <a:cubicBezTo>
                          <a:pt x="183" y="823"/>
                          <a:pt x="229" y="869"/>
                          <a:pt x="351" y="945"/>
                        </a:cubicBezTo>
                        <a:lnTo>
                          <a:pt x="1189" y="945"/>
                        </a:lnTo>
                        <a:cubicBezTo>
                          <a:pt x="1280" y="884"/>
                          <a:pt x="1326" y="839"/>
                          <a:pt x="1418" y="763"/>
                        </a:cubicBezTo>
                        <a:lnTo>
                          <a:pt x="1326" y="184"/>
                        </a:lnTo>
                        <a:cubicBezTo>
                          <a:pt x="1204" y="123"/>
                          <a:pt x="1143"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2355116" y="443934"/>
                    <a:ext cx="44309" cy="32191"/>
                  </a:xfrm>
                  <a:custGeom>
                    <a:avLst/>
                    <a:gdLst/>
                    <a:ahLst/>
                    <a:cxnLst/>
                    <a:rect l="l" t="t" r="r" b="b"/>
                    <a:pathLst>
                      <a:path w="1448" h="1052" extrusionOk="0">
                        <a:moveTo>
                          <a:pt x="305" y="0"/>
                        </a:moveTo>
                        <a:cubicBezTo>
                          <a:pt x="214" y="76"/>
                          <a:pt x="153" y="122"/>
                          <a:pt x="46" y="198"/>
                        </a:cubicBezTo>
                        <a:lnTo>
                          <a:pt x="0" y="853"/>
                        </a:lnTo>
                        <a:cubicBezTo>
                          <a:pt x="107" y="929"/>
                          <a:pt x="153" y="975"/>
                          <a:pt x="259" y="1051"/>
                        </a:cubicBezTo>
                        <a:lnTo>
                          <a:pt x="1174" y="1051"/>
                        </a:lnTo>
                        <a:cubicBezTo>
                          <a:pt x="1265" y="975"/>
                          <a:pt x="1326" y="929"/>
                          <a:pt x="1433" y="853"/>
                        </a:cubicBezTo>
                        <a:lnTo>
                          <a:pt x="1448" y="198"/>
                        </a:lnTo>
                        <a:cubicBezTo>
                          <a:pt x="1341" y="122"/>
                          <a:pt x="1280" y="61"/>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2399395" y="443934"/>
                    <a:ext cx="43880" cy="32191"/>
                  </a:xfrm>
                  <a:custGeom>
                    <a:avLst/>
                    <a:gdLst/>
                    <a:ahLst/>
                    <a:cxnLst/>
                    <a:rect l="l" t="t" r="r" b="b"/>
                    <a:pathLst>
                      <a:path w="1434" h="1052" extrusionOk="0">
                        <a:moveTo>
                          <a:pt x="290" y="0"/>
                        </a:moveTo>
                        <a:cubicBezTo>
                          <a:pt x="199" y="76"/>
                          <a:pt x="123" y="122"/>
                          <a:pt x="31" y="198"/>
                        </a:cubicBezTo>
                        <a:lnTo>
                          <a:pt x="1" y="853"/>
                        </a:lnTo>
                        <a:cubicBezTo>
                          <a:pt x="108" y="929"/>
                          <a:pt x="153" y="975"/>
                          <a:pt x="260" y="1051"/>
                        </a:cubicBezTo>
                        <a:lnTo>
                          <a:pt x="1144" y="1051"/>
                        </a:lnTo>
                        <a:cubicBezTo>
                          <a:pt x="1250" y="975"/>
                          <a:pt x="1326" y="929"/>
                          <a:pt x="1418" y="853"/>
                        </a:cubicBezTo>
                        <a:lnTo>
                          <a:pt x="1433" y="198"/>
                        </a:lnTo>
                        <a:cubicBezTo>
                          <a:pt x="1342" y="122"/>
                          <a:pt x="1281" y="61"/>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2443703" y="443934"/>
                    <a:ext cx="43850" cy="32191"/>
                  </a:xfrm>
                  <a:custGeom>
                    <a:avLst/>
                    <a:gdLst/>
                    <a:ahLst/>
                    <a:cxnLst/>
                    <a:rect l="l" t="t" r="r" b="b"/>
                    <a:pathLst>
                      <a:path w="1433" h="1052" extrusionOk="0">
                        <a:moveTo>
                          <a:pt x="290" y="0"/>
                        </a:moveTo>
                        <a:cubicBezTo>
                          <a:pt x="183" y="76"/>
                          <a:pt x="122" y="122"/>
                          <a:pt x="31" y="198"/>
                        </a:cubicBezTo>
                        <a:lnTo>
                          <a:pt x="0" y="853"/>
                        </a:lnTo>
                        <a:cubicBezTo>
                          <a:pt x="122" y="929"/>
                          <a:pt x="183" y="975"/>
                          <a:pt x="275" y="1051"/>
                        </a:cubicBezTo>
                        <a:lnTo>
                          <a:pt x="1173" y="1051"/>
                        </a:lnTo>
                        <a:cubicBezTo>
                          <a:pt x="1280" y="975"/>
                          <a:pt x="1341" y="929"/>
                          <a:pt x="1432" y="853"/>
                        </a:cubicBezTo>
                        <a:lnTo>
                          <a:pt x="1432" y="198"/>
                        </a:lnTo>
                        <a:cubicBezTo>
                          <a:pt x="1341" y="122"/>
                          <a:pt x="1280" y="61"/>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2488930" y="443934"/>
                    <a:ext cx="43391" cy="32191"/>
                  </a:xfrm>
                  <a:custGeom>
                    <a:avLst/>
                    <a:gdLst/>
                    <a:ahLst/>
                    <a:cxnLst/>
                    <a:rect l="l" t="t" r="r" b="b"/>
                    <a:pathLst>
                      <a:path w="1418" h="1052" extrusionOk="0">
                        <a:moveTo>
                          <a:pt x="259" y="0"/>
                        </a:moveTo>
                        <a:cubicBezTo>
                          <a:pt x="153" y="76"/>
                          <a:pt x="92" y="122"/>
                          <a:pt x="0" y="198"/>
                        </a:cubicBezTo>
                        <a:lnTo>
                          <a:pt x="0" y="853"/>
                        </a:lnTo>
                        <a:cubicBezTo>
                          <a:pt x="107" y="929"/>
                          <a:pt x="168" y="975"/>
                          <a:pt x="259" y="1051"/>
                        </a:cubicBezTo>
                        <a:lnTo>
                          <a:pt x="1158" y="1051"/>
                        </a:lnTo>
                        <a:cubicBezTo>
                          <a:pt x="1265" y="975"/>
                          <a:pt x="1326" y="929"/>
                          <a:pt x="1417" y="853"/>
                        </a:cubicBezTo>
                        <a:lnTo>
                          <a:pt x="1402" y="198"/>
                        </a:lnTo>
                        <a:cubicBezTo>
                          <a:pt x="1295" y="122"/>
                          <a:pt x="1234" y="61"/>
                          <a:pt x="1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2532290" y="443934"/>
                    <a:ext cx="43850" cy="32191"/>
                  </a:xfrm>
                  <a:custGeom>
                    <a:avLst/>
                    <a:gdLst/>
                    <a:ahLst/>
                    <a:cxnLst/>
                    <a:rect l="l" t="t" r="r" b="b"/>
                    <a:pathLst>
                      <a:path w="1433" h="1052" extrusionOk="0">
                        <a:moveTo>
                          <a:pt x="259" y="0"/>
                        </a:moveTo>
                        <a:cubicBezTo>
                          <a:pt x="152" y="76"/>
                          <a:pt x="107" y="122"/>
                          <a:pt x="0" y="198"/>
                        </a:cubicBezTo>
                        <a:lnTo>
                          <a:pt x="31" y="853"/>
                        </a:lnTo>
                        <a:cubicBezTo>
                          <a:pt x="122" y="929"/>
                          <a:pt x="198" y="975"/>
                          <a:pt x="290" y="1051"/>
                        </a:cubicBezTo>
                        <a:lnTo>
                          <a:pt x="1189" y="1051"/>
                        </a:lnTo>
                        <a:cubicBezTo>
                          <a:pt x="1280" y="975"/>
                          <a:pt x="1341" y="929"/>
                          <a:pt x="1432" y="853"/>
                        </a:cubicBezTo>
                        <a:lnTo>
                          <a:pt x="1417" y="198"/>
                        </a:lnTo>
                        <a:cubicBezTo>
                          <a:pt x="1326" y="122"/>
                          <a:pt x="1265" y="61"/>
                          <a:pt x="1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2577517" y="443934"/>
                    <a:ext cx="43360" cy="32191"/>
                  </a:xfrm>
                  <a:custGeom>
                    <a:avLst/>
                    <a:gdLst/>
                    <a:ahLst/>
                    <a:cxnLst/>
                    <a:rect l="l" t="t" r="r" b="b"/>
                    <a:pathLst>
                      <a:path w="1417" h="1052" extrusionOk="0">
                        <a:moveTo>
                          <a:pt x="244" y="0"/>
                        </a:moveTo>
                        <a:cubicBezTo>
                          <a:pt x="152" y="76"/>
                          <a:pt x="91" y="122"/>
                          <a:pt x="0" y="198"/>
                        </a:cubicBezTo>
                        <a:lnTo>
                          <a:pt x="15" y="853"/>
                        </a:lnTo>
                        <a:cubicBezTo>
                          <a:pt x="107" y="929"/>
                          <a:pt x="168" y="975"/>
                          <a:pt x="274" y="1051"/>
                        </a:cubicBezTo>
                        <a:lnTo>
                          <a:pt x="1173" y="1051"/>
                        </a:lnTo>
                        <a:cubicBezTo>
                          <a:pt x="1265" y="975"/>
                          <a:pt x="1326" y="929"/>
                          <a:pt x="1417" y="853"/>
                        </a:cubicBezTo>
                        <a:lnTo>
                          <a:pt x="1386" y="198"/>
                        </a:lnTo>
                        <a:cubicBezTo>
                          <a:pt x="1265" y="122"/>
                          <a:pt x="1219" y="61"/>
                          <a:pt x="1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2353709" y="476554"/>
                    <a:ext cx="44339" cy="33599"/>
                  </a:xfrm>
                  <a:custGeom>
                    <a:avLst/>
                    <a:gdLst/>
                    <a:ahLst/>
                    <a:cxnLst/>
                    <a:rect l="l" t="t" r="r" b="b"/>
                    <a:pathLst>
                      <a:path w="1449" h="1098" extrusionOk="0">
                        <a:moveTo>
                          <a:pt x="290" y="1"/>
                        </a:moveTo>
                        <a:cubicBezTo>
                          <a:pt x="199" y="92"/>
                          <a:pt x="153" y="138"/>
                          <a:pt x="31" y="214"/>
                        </a:cubicBezTo>
                        <a:lnTo>
                          <a:pt x="1" y="900"/>
                        </a:lnTo>
                        <a:cubicBezTo>
                          <a:pt x="92" y="976"/>
                          <a:pt x="153" y="1021"/>
                          <a:pt x="245" y="1098"/>
                        </a:cubicBezTo>
                        <a:lnTo>
                          <a:pt x="1159" y="1098"/>
                        </a:lnTo>
                        <a:cubicBezTo>
                          <a:pt x="1250" y="1037"/>
                          <a:pt x="1311" y="976"/>
                          <a:pt x="1418" y="900"/>
                        </a:cubicBezTo>
                        <a:lnTo>
                          <a:pt x="1448" y="214"/>
                        </a:lnTo>
                        <a:cubicBezTo>
                          <a:pt x="1342" y="138"/>
                          <a:pt x="1296" y="92"/>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2398018" y="476554"/>
                    <a:ext cx="44768" cy="33599"/>
                  </a:xfrm>
                  <a:custGeom>
                    <a:avLst/>
                    <a:gdLst/>
                    <a:ahLst/>
                    <a:cxnLst/>
                    <a:rect l="l" t="t" r="r" b="b"/>
                    <a:pathLst>
                      <a:path w="1463" h="1098" extrusionOk="0">
                        <a:moveTo>
                          <a:pt x="274" y="1"/>
                        </a:moveTo>
                        <a:cubicBezTo>
                          <a:pt x="183" y="92"/>
                          <a:pt x="122" y="138"/>
                          <a:pt x="15" y="214"/>
                        </a:cubicBezTo>
                        <a:lnTo>
                          <a:pt x="0" y="900"/>
                        </a:lnTo>
                        <a:cubicBezTo>
                          <a:pt x="107" y="976"/>
                          <a:pt x="168" y="1021"/>
                          <a:pt x="259" y="1098"/>
                        </a:cubicBezTo>
                        <a:lnTo>
                          <a:pt x="1173" y="1098"/>
                        </a:lnTo>
                        <a:cubicBezTo>
                          <a:pt x="1265" y="1037"/>
                          <a:pt x="1326" y="976"/>
                          <a:pt x="1448" y="900"/>
                        </a:cubicBezTo>
                        <a:lnTo>
                          <a:pt x="1463" y="214"/>
                        </a:lnTo>
                        <a:cubicBezTo>
                          <a:pt x="1371" y="138"/>
                          <a:pt x="1310" y="92"/>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443244" y="476554"/>
                    <a:ext cx="44309" cy="33599"/>
                  </a:xfrm>
                  <a:custGeom>
                    <a:avLst/>
                    <a:gdLst/>
                    <a:ahLst/>
                    <a:cxnLst/>
                    <a:rect l="l" t="t" r="r" b="b"/>
                    <a:pathLst>
                      <a:path w="1448" h="1098" extrusionOk="0">
                        <a:moveTo>
                          <a:pt x="290" y="1"/>
                        </a:moveTo>
                        <a:cubicBezTo>
                          <a:pt x="198" y="92"/>
                          <a:pt x="122" y="138"/>
                          <a:pt x="15" y="214"/>
                        </a:cubicBezTo>
                        <a:lnTo>
                          <a:pt x="0" y="900"/>
                        </a:lnTo>
                        <a:cubicBezTo>
                          <a:pt x="122" y="976"/>
                          <a:pt x="168" y="1021"/>
                          <a:pt x="274" y="1098"/>
                        </a:cubicBezTo>
                        <a:lnTo>
                          <a:pt x="1188" y="1098"/>
                        </a:lnTo>
                        <a:cubicBezTo>
                          <a:pt x="1280" y="1037"/>
                          <a:pt x="1356" y="976"/>
                          <a:pt x="1447" y="900"/>
                        </a:cubicBezTo>
                        <a:lnTo>
                          <a:pt x="1447" y="214"/>
                        </a:lnTo>
                        <a:cubicBezTo>
                          <a:pt x="1341" y="138"/>
                          <a:pt x="1280" y="92"/>
                          <a:pt x="1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2488930" y="476554"/>
                    <a:ext cx="44309" cy="33599"/>
                  </a:xfrm>
                  <a:custGeom>
                    <a:avLst/>
                    <a:gdLst/>
                    <a:ahLst/>
                    <a:cxnLst/>
                    <a:rect l="l" t="t" r="r" b="b"/>
                    <a:pathLst>
                      <a:path w="1448" h="1098" extrusionOk="0">
                        <a:moveTo>
                          <a:pt x="259" y="1"/>
                        </a:moveTo>
                        <a:cubicBezTo>
                          <a:pt x="153" y="92"/>
                          <a:pt x="92" y="138"/>
                          <a:pt x="0" y="214"/>
                        </a:cubicBezTo>
                        <a:lnTo>
                          <a:pt x="0" y="900"/>
                        </a:lnTo>
                        <a:cubicBezTo>
                          <a:pt x="92" y="976"/>
                          <a:pt x="168" y="1021"/>
                          <a:pt x="259" y="1098"/>
                        </a:cubicBezTo>
                        <a:lnTo>
                          <a:pt x="1173" y="1098"/>
                        </a:lnTo>
                        <a:cubicBezTo>
                          <a:pt x="1295" y="1037"/>
                          <a:pt x="1341" y="976"/>
                          <a:pt x="1448" y="900"/>
                        </a:cubicBezTo>
                        <a:lnTo>
                          <a:pt x="1417" y="214"/>
                        </a:lnTo>
                        <a:cubicBezTo>
                          <a:pt x="1310" y="138"/>
                          <a:pt x="1250" y="92"/>
                          <a:pt x="1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2532290" y="476554"/>
                    <a:ext cx="45257" cy="33599"/>
                  </a:xfrm>
                  <a:custGeom>
                    <a:avLst/>
                    <a:gdLst/>
                    <a:ahLst/>
                    <a:cxnLst/>
                    <a:rect l="l" t="t" r="r" b="b"/>
                    <a:pathLst>
                      <a:path w="1479" h="1098" extrusionOk="0">
                        <a:moveTo>
                          <a:pt x="274" y="1"/>
                        </a:moveTo>
                        <a:cubicBezTo>
                          <a:pt x="152" y="92"/>
                          <a:pt x="107" y="138"/>
                          <a:pt x="0" y="214"/>
                        </a:cubicBezTo>
                        <a:lnTo>
                          <a:pt x="31" y="900"/>
                        </a:lnTo>
                        <a:cubicBezTo>
                          <a:pt x="122" y="976"/>
                          <a:pt x="183" y="1021"/>
                          <a:pt x="290" y="1098"/>
                        </a:cubicBezTo>
                        <a:lnTo>
                          <a:pt x="1204" y="1098"/>
                        </a:lnTo>
                        <a:cubicBezTo>
                          <a:pt x="1326" y="1037"/>
                          <a:pt x="1371" y="976"/>
                          <a:pt x="1478" y="900"/>
                        </a:cubicBezTo>
                        <a:lnTo>
                          <a:pt x="1448" y="214"/>
                        </a:lnTo>
                        <a:cubicBezTo>
                          <a:pt x="1356" y="138"/>
                          <a:pt x="1295" y="92"/>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2578435" y="476554"/>
                    <a:ext cx="44309" cy="33599"/>
                  </a:xfrm>
                  <a:custGeom>
                    <a:avLst/>
                    <a:gdLst/>
                    <a:ahLst/>
                    <a:cxnLst/>
                    <a:rect l="l" t="t" r="r" b="b"/>
                    <a:pathLst>
                      <a:path w="1448" h="1098" extrusionOk="0">
                        <a:moveTo>
                          <a:pt x="244" y="1"/>
                        </a:moveTo>
                        <a:cubicBezTo>
                          <a:pt x="153" y="92"/>
                          <a:pt x="92" y="138"/>
                          <a:pt x="0" y="214"/>
                        </a:cubicBezTo>
                        <a:lnTo>
                          <a:pt x="16" y="900"/>
                        </a:lnTo>
                        <a:cubicBezTo>
                          <a:pt x="122" y="976"/>
                          <a:pt x="168" y="1021"/>
                          <a:pt x="290" y="1098"/>
                        </a:cubicBezTo>
                        <a:lnTo>
                          <a:pt x="1204" y="1098"/>
                        </a:lnTo>
                        <a:cubicBezTo>
                          <a:pt x="1296" y="1037"/>
                          <a:pt x="1356" y="976"/>
                          <a:pt x="1448" y="900"/>
                        </a:cubicBezTo>
                        <a:lnTo>
                          <a:pt x="1417" y="214"/>
                        </a:lnTo>
                        <a:cubicBezTo>
                          <a:pt x="1311" y="138"/>
                          <a:pt x="1235" y="92"/>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351383" y="511529"/>
                    <a:ext cx="45257" cy="34517"/>
                  </a:xfrm>
                  <a:custGeom>
                    <a:avLst/>
                    <a:gdLst/>
                    <a:ahLst/>
                    <a:cxnLst/>
                    <a:rect l="l" t="t" r="r" b="b"/>
                    <a:pathLst>
                      <a:path w="1479" h="1128" extrusionOk="0">
                        <a:moveTo>
                          <a:pt x="321" y="0"/>
                        </a:moveTo>
                        <a:cubicBezTo>
                          <a:pt x="199" y="76"/>
                          <a:pt x="153" y="137"/>
                          <a:pt x="31" y="214"/>
                        </a:cubicBezTo>
                        <a:lnTo>
                          <a:pt x="1" y="914"/>
                        </a:lnTo>
                        <a:cubicBezTo>
                          <a:pt x="107" y="991"/>
                          <a:pt x="168" y="1052"/>
                          <a:pt x="260" y="1128"/>
                        </a:cubicBezTo>
                        <a:lnTo>
                          <a:pt x="1174" y="1128"/>
                        </a:lnTo>
                        <a:cubicBezTo>
                          <a:pt x="1296" y="1052"/>
                          <a:pt x="1341" y="991"/>
                          <a:pt x="1463" y="914"/>
                        </a:cubicBezTo>
                        <a:lnTo>
                          <a:pt x="1478" y="214"/>
                        </a:lnTo>
                        <a:cubicBezTo>
                          <a:pt x="1387" y="122"/>
                          <a:pt x="1326" y="76"/>
                          <a:pt x="1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2397069" y="511529"/>
                    <a:ext cx="45257" cy="34517"/>
                  </a:xfrm>
                  <a:custGeom>
                    <a:avLst/>
                    <a:gdLst/>
                    <a:ahLst/>
                    <a:cxnLst/>
                    <a:rect l="l" t="t" r="r" b="b"/>
                    <a:pathLst>
                      <a:path w="1479" h="1128" extrusionOk="0">
                        <a:moveTo>
                          <a:pt x="290" y="0"/>
                        </a:moveTo>
                        <a:cubicBezTo>
                          <a:pt x="199" y="76"/>
                          <a:pt x="138" y="137"/>
                          <a:pt x="31" y="214"/>
                        </a:cubicBezTo>
                        <a:lnTo>
                          <a:pt x="1" y="914"/>
                        </a:lnTo>
                        <a:cubicBezTo>
                          <a:pt x="123" y="991"/>
                          <a:pt x="184" y="1052"/>
                          <a:pt x="275" y="1128"/>
                        </a:cubicBezTo>
                        <a:lnTo>
                          <a:pt x="1189" y="1128"/>
                        </a:lnTo>
                        <a:cubicBezTo>
                          <a:pt x="1281" y="1052"/>
                          <a:pt x="1341" y="991"/>
                          <a:pt x="1448" y="914"/>
                        </a:cubicBezTo>
                        <a:lnTo>
                          <a:pt x="1479" y="214"/>
                        </a:lnTo>
                        <a:cubicBezTo>
                          <a:pt x="1372" y="122"/>
                          <a:pt x="1326" y="76"/>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2443244" y="511529"/>
                    <a:ext cx="44309" cy="34517"/>
                  </a:xfrm>
                  <a:custGeom>
                    <a:avLst/>
                    <a:gdLst/>
                    <a:ahLst/>
                    <a:cxnLst/>
                    <a:rect l="l" t="t" r="r" b="b"/>
                    <a:pathLst>
                      <a:path w="1448" h="1128" extrusionOk="0">
                        <a:moveTo>
                          <a:pt x="290" y="0"/>
                        </a:moveTo>
                        <a:cubicBezTo>
                          <a:pt x="198" y="76"/>
                          <a:pt x="137" y="137"/>
                          <a:pt x="15" y="214"/>
                        </a:cubicBezTo>
                        <a:lnTo>
                          <a:pt x="0" y="914"/>
                        </a:lnTo>
                        <a:cubicBezTo>
                          <a:pt x="91" y="991"/>
                          <a:pt x="168" y="1052"/>
                          <a:pt x="274" y="1128"/>
                        </a:cubicBezTo>
                        <a:lnTo>
                          <a:pt x="1188" y="1128"/>
                        </a:lnTo>
                        <a:cubicBezTo>
                          <a:pt x="1280" y="1052"/>
                          <a:pt x="1326" y="991"/>
                          <a:pt x="1447" y="914"/>
                        </a:cubicBezTo>
                        <a:lnTo>
                          <a:pt x="1447" y="214"/>
                        </a:lnTo>
                        <a:cubicBezTo>
                          <a:pt x="1341" y="122"/>
                          <a:pt x="1280" y="76"/>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2488930" y="511529"/>
                    <a:ext cx="44768" cy="34517"/>
                  </a:xfrm>
                  <a:custGeom>
                    <a:avLst/>
                    <a:gdLst/>
                    <a:ahLst/>
                    <a:cxnLst/>
                    <a:rect l="l" t="t" r="r" b="b"/>
                    <a:pathLst>
                      <a:path w="1463" h="1128" extrusionOk="0">
                        <a:moveTo>
                          <a:pt x="259" y="0"/>
                        </a:moveTo>
                        <a:cubicBezTo>
                          <a:pt x="168" y="76"/>
                          <a:pt x="92" y="137"/>
                          <a:pt x="0" y="214"/>
                        </a:cubicBezTo>
                        <a:lnTo>
                          <a:pt x="0" y="914"/>
                        </a:lnTo>
                        <a:cubicBezTo>
                          <a:pt x="92" y="991"/>
                          <a:pt x="153" y="1052"/>
                          <a:pt x="259" y="1128"/>
                        </a:cubicBezTo>
                        <a:lnTo>
                          <a:pt x="1189" y="1128"/>
                        </a:lnTo>
                        <a:cubicBezTo>
                          <a:pt x="1295" y="1052"/>
                          <a:pt x="1371" y="991"/>
                          <a:pt x="1463" y="914"/>
                        </a:cubicBezTo>
                        <a:lnTo>
                          <a:pt x="1448" y="214"/>
                        </a:lnTo>
                        <a:cubicBezTo>
                          <a:pt x="1326" y="122"/>
                          <a:pt x="1265" y="76"/>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2534157" y="511529"/>
                    <a:ext cx="44768" cy="34517"/>
                  </a:xfrm>
                  <a:custGeom>
                    <a:avLst/>
                    <a:gdLst/>
                    <a:ahLst/>
                    <a:cxnLst/>
                    <a:rect l="l" t="t" r="r" b="b"/>
                    <a:pathLst>
                      <a:path w="1463" h="1128" extrusionOk="0">
                        <a:moveTo>
                          <a:pt x="274" y="0"/>
                        </a:moveTo>
                        <a:cubicBezTo>
                          <a:pt x="152" y="76"/>
                          <a:pt x="91" y="137"/>
                          <a:pt x="0" y="214"/>
                        </a:cubicBezTo>
                        <a:lnTo>
                          <a:pt x="15" y="914"/>
                        </a:lnTo>
                        <a:cubicBezTo>
                          <a:pt x="122" y="991"/>
                          <a:pt x="168" y="1052"/>
                          <a:pt x="290" y="1128"/>
                        </a:cubicBezTo>
                        <a:lnTo>
                          <a:pt x="1204" y="1128"/>
                        </a:lnTo>
                        <a:cubicBezTo>
                          <a:pt x="1310" y="1052"/>
                          <a:pt x="1371" y="991"/>
                          <a:pt x="1463" y="914"/>
                        </a:cubicBezTo>
                        <a:lnTo>
                          <a:pt x="1447" y="214"/>
                        </a:lnTo>
                        <a:cubicBezTo>
                          <a:pt x="1341" y="122"/>
                          <a:pt x="1280" y="76"/>
                          <a:pt x="1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2578894" y="511529"/>
                    <a:ext cx="45716" cy="34517"/>
                  </a:xfrm>
                  <a:custGeom>
                    <a:avLst/>
                    <a:gdLst/>
                    <a:ahLst/>
                    <a:cxnLst/>
                    <a:rect l="l" t="t" r="r" b="b"/>
                    <a:pathLst>
                      <a:path w="1494" h="1128" extrusionOk="0">
                        <a:moveTo>
                          <a:pt x="275" y="0"/>
                        </a:moveTo>
                        <a:cubicBezTo>
                          <a:pt x="153" y="76"/>
                          <a:pt x="107" y="137"/>
                          <a:pt x="1" y="214"/>
                        </a:cubicBezTo>
                        <a:lnTo>
                          <a:pt x="31" y="914"/>
                        </a:lnTo>
                        <a:cubicBezTo>
                          <a:pt x="138" y="991"/>
                          <a:pt x="199" y="1052"/>
                          <a:pt x="305" y="1128"/>
                        </a:cubicBezTo>
                        <a:lnTo>
                          <a:pt x="1220" y="1128"/>
                        </a:lnTo>
                        <a:cubicBezTo>
                          <a:pt x="1341" y="1052"/>
                          <a:pt x="1402" y="991"/>
                          <a:pt x="1494" y="914"/>
                        </a:cubicBezTo>
                        <a:lnTo>
                          <a:pt x="1448" y="214"/>
                        </a:lnTo>
                        <a:cubicBezTo>
                          <a:pt x="1357" y="122"/>
                          <a:pt x="1296" y="76"/>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2349517" y="546964"/>
                    <a:ext cx="46175" cy="34976"/>
                  </a:xfrm>
                  <a:custGeom>
                    <a:avLst/>
                    <a:gdLst/>
                    <a:ahLst/>
                    <a:cxnLst/>
                    <a:rect l="l" t="t" r="r" b="b"/>
                    <a:pathLst>
                      <a:path w="1509" h="1143" extrusionOk="0">
                        <a:moveTo>
                          <a:pt x="321" y="0"/>
                        </a:moveTo>
                        <a:cubicBezTo>
                          <a:pt x="214" y="76"/>
                          <a:pt x="153" y="137"/>
                          <a:pt x="31" y="214"/>
                        </a:cubicBezTo>
                        <a:lnTo>
                          <a:pt x="1" y="945"/>
                        </a:lnTo>
                        <a:cubicBezTo>
                          <a:pt x="107" y="1021"/>
                          <a:pt x="168" y="1067"/>
                          <a:pt x="260" y="1143"/>
                        </a:cubicBezTo>
                        <a:lnTo>
                          <a:pt x="1204" y="1143"/>
                        </a:lnTo>
                        <a:cubicBezTo>
                          <a:pt x="1311" y="1067"/>
                          <a:pt x="1372" y="1021"/>
                          <a:pt x="1479" y="945"/>
                        </a:cubicBezTo>
                        <a:lnTo>
                          <a:pt x="1509" y="214"/>
                        </a:lnTo>
                        <a:cubicBezTo>
                          <a:pt x="1402" y="122"/>
                          <a:pt x="1357" y="76"/>
                          <a:pt x="1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2395661" y="546964"/>
                    <a:ext cx="45747" cy="34976"/>
                  </a:xfrm>
                  <a:custGeom>
                    <a:avLst/>
                    <a:gdLst/>
                    <a:ahLst/>
                    <a:cxnLst/>
                    <a:rect l="l" t="t" r="r" b="b"/>
                    <a:pathLst>
                      <a:path w="1495" h="1143" extrusionOk="0">
                        <a:moveTo>
                          <a:pt x="306" y="0"/>
                        </a:moveTo>
                        <a:cubicBezTo>
                          <a:pt x="184" y="76"/>
                          <a:pt x="123" y="137"/>
                          <a:pt x="16" y="214"/>
                        </a:cubicBezTo>
                        <a:lnTo>
                          <a:pt x="1" y="945"/>
                        </a:lnTo>
                        <a:cubicBezTo>
                          <a:pt x="92" y="1021"/>
                          <a:pt x="169" y="1067"/>
                          <a:pt x="260" y="1143"/>
                        </a:cubicBezTo>
                        <a:lnTo>
                          <a:pt x="1189" y="1143"/>
                        </a:lnTo>
                        <a:cubicBezTo>
                          <a:pt x="1311" y="1067"/>
                          <a:pt x="1357" y="1021"/>
                          <a:pt x="1479" y="945"/>
                        </a:cubicBezTo>
                        <a:lnTo>
                          <a:pt x="1494" y="214"/>
                        </a:lnTo>
                        <a:cubicBezTo>
                          <a:pt x="1387" y="122"/>
                          <a:pt x="1327" y="76"/>
                          <a:pt x="1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2442296" y="546964"/>
                    <a:ext cx="45257" cy="34976"/>
                  </a:xfrm>
                  <a:custGeom>
                    <a:avLst/>
                    <a:gdLst/>
                    <a:ahLst/>
                    <a:cxnLst/>
                    <a:rect l="l" t="t" r="r" b="b"/>
                    <a:pathLst>
                      <a:path w="1479" h="1143" extrusionOk="0">
                        <a:moveTo>
                          <a:pt x="275" y="0"/>
                        </a:moveTo>
                        <a:cubicBezTo>
                          <a:pt x="183" y="76"/>
                          <a:pt x="122" y="137"/>
                          <a:pt x="16" y="214"/>
                        </a:cubicBezTo>
                        <a:lnTo>
                          <a:pt x="1" y="945"/>
                        </a:lnTo>
                        <a:cubicBezTo>
                          <a:pt x="92" y="1021"/>
                          <a:pt x="153" y="1067"/>
                          <a:pt x="260" y="1143"/>
                        </a:cubicBezTo>
                        <a:lnTo>
                          <a:pt x="1219" y="1143"/>
                        </a:lnTo>
                        <a:cubicBezTo>
                          <a:pt x="1311" y="1067"/>
                          <a:pt x="1357" y="1021"/>
                          <a:pt x="1478" y="945"/>
                        </a:cubicBezTo>
                        <a:lnTo>
                          <a:pt x="1478" y="214"/>
                        </a:lnTo>
                        <a:cubicBezTo>
                          <a:pt x="1372" y="122"/>
                          <a:pt x="1311" y="76"/>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488930" y="546964"/>
                    <a:ext cx="45257" cy="34976"/>
                  </a:xfrm>
                  <a:custGeom>
                    <a:avLst/>
                    <a:gdLst/>
                    <a:ahLst/>
                    <a:cxnLst/>
                    <a:rect l="l" t="t" r="r" b="b"/>
                    <a:pathLst>
                      <a:path w="1479" h="1143" extrusionOk="0">
                        <a:moveTo>
                          <a:pt x="259" y="0"/>
                        </a:moveTo>
                        <a:cubicBezTo>
                          <a:pt x="168" y="76"/>
                          <a:pt x="107" y="137"/>
                          <a:pt x="0" y="214"/>
                        </a:cubicBezTo>
                        <a:lnTo>
                          <a:pt x="0" y="945"/>
                        </a:lnTo>
                        <a:cubicBezTo>
                          <a:pt x="92" y="1021"/>
                          <a:pt x="153" y="1067"/>
                          <a:pt x="259" y="1143"/>
                        </a:cubicBezTo>
                        <a:lnTo>
                          <a:pt x="1219" y="1143"/>
                        </a:lnTo>
                        <a:cubicBezTo>
                          <a:pt x="1310" y="1067"/>
                          <a:pt x="1371" y="1021"/>
                          <a:pt x="1478" y="945"/>
                        </a:cubicBezTo>
                        <a:lnTo>
                          <a:pt x="1463" y="214"/>
                        </a:lnTo>
                        <a:cubicBezTo>
                          <a:pt x="1341" y="122"/>
                          <a:pt x="1295" y="76"/>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2534157" y="546964"/>
                    <a:ext cx="46175" cy="34976"/>
                  </a:xfrm>
                  <a:custGeom>
                    <a:avLst/>
                    <a:gdLst/>
                    <a:ahLst/>
                    <a:cxnLst/>
                    <a:rect l="l" t="t" r="r" b="b"/>
                    <a:pathLst>
                      <a:path w="1509" h="1143" extrusionOk="0">
                        <a:moveTo>
                          <a:pt x="259" y="0"/>
                        </a:moveTo>
                        <a:cubicBezTo>
                          <a:pt x="168" y="76"/>
                          <a:pt x="91" y="137"/>
                          <a:pt x="0" y="214"/>
                        </a:cubicBezTo>
                        <a:lnTo>
                          <a:pt x="15" y="945"/>
                        </a:lnTo>
                        <a:cubicBezTo>
                          <a:pt x="137" y="1021"/>
                          <a:pt x="198" y="1067"/>
                          <a:pt x="305" y="1143"/>
                        </a:cubicBezTo>
                        <a:lnTo>
                          <a:pt x="1234" y="1143"/>
                        </a:lnTo>
                        <a:cubicBezTo>
                          <a:pt x="1341" y="1067"/>
                          <a:pt x="1417" y="1021"/>
                          <a:pt x="1508" y="945"/>
                        </a:cubicBezTo>
                        <a:lnTo>
                          <a:pt x="1493" y="214"/>
                        </a:lnTo>
                        <a:cubicBezTo>
                          <a:pt x="1371" y="122"/>
                          <a:pt x="1310" y="76"/>
                          <a:pt x="1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2580761" y="546964"/>
                    <a:ext cx="46206" cy="34976"/>
                  </a:xfrm>
                  <a:custGeom>
                    <a:avLst/>
                    <a:gdLst/>
                    <a:ahLst/>
                    <a:cxnLst/>
                    <a:rect l="l" t="t" r="r" b="b"/>
                    <a:pathLst>
                      <a:path w="1510" h="1143" extrusionOk="0">
                        <a:moveTo>
                          <a:pt x="260" y="0"/>
                        </a:moveTo>
                        <a:cubicBezTo>
                          <a:pt x="153" y="76"/>
                          <a:pt x="92" y="137"/>
                          <a:pt x="1" y="214"/>
                        </a:cubicBezTo>
                        <a:lnTo>
                          <a:pt x="16" y="945"/>
                        </a:lnTo>
                        <a:cubicBezTo>
                          <a:pt x="138" y="1021"/>
                          <a:pt x="199" y="1067"/>
                          <a:pt x="305" y="1143"/>
                        </a:cubicBezTo>
                        <a:lnTo>
                          <a:pt x="1235" y="1143"/>
                        </a:lnTo>
                        <a:cubicBezTo>
                          <a:pt x="1357" y="1067"/>
                          <a:pt x="1418" y="1021"/>
                          <a:pt x="1509" y="945"/>
                        </a:cubicBezTo>
                        <a:lnTo>
                          <a:pt x="1463" y="214"/>
                        </a:lnTo>
                        <a:cubicBezTo>
                          <a:pt x="1357" y="122"/>
                          <a:pt x="1296" y="76"/>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2347650" y="583317"/>
                    <a:ext cx="46665" cy="35924"/>
                  </a:xfrm>
                  <a:custGeom>
                    <a:avLst/>
                    <a:gdLst/>
                    <a:ahLst/>
                    <a:cxnLst/>
                    <a:rect l="l" t="t" r="r" b="b"/>
                    <a:pathLst>
                      <a:path w="1525" h="1174" extrusionOk="0">
                        <a:moveTo>
                          <a:pt x="321" y="1"/>
                        </a:moveTo>
                        <a:cubicBezTo>
                          <a:pt x="214" y="77"/>
                          <a:pt x="153" y="138"/>
                          <a:pt x="46" y="214"/>
                        </a:cubicBezTo>
                        <a:lnTo>
                          <a:pt x="1" y="945"/>
                        </a:lnTo>
                        <a:cubicBezTo>
                          <a:pt x="92" y="1052"/>
                          <a:pt x="168" y="1082"/>
                          <a:pt x="260" y="1174"/>
                        </a:cubicBezTo>
                        <a:lnTo>
                          <a:pt x="1220" y="1174"/>
                        </a:lnTo>
                        <a:cubicBezTo>
                          <a:pt x="1341" y="1082"/>
                          <a:pt x="1387" y="1052"/>
                          <a:pt x="1509" y="945"/>
                        </a:cubicBezTo>
                        <a:lnTo>
                          <a:pt x="1524" y="214"/>
                        </a:lnTo>
                        <a:cubicBezTo>
                          <a:pt x="1418" y="138"/>
                          <a:pt x="1357" y="77"/>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2394284" y="583317"/>
                    <a:ext cx="46634" cy="35924"/>
                  </a:xfrm>
                  <a:custGeom>
                    <a:avLst/>
                    <a:gdLst/>
                    <a:ahLst/>
                    <a:cxnLst/>
                    <a:rect l="l" t="t" r="r" b="b"/>
                    <a:pathLst>
                      <a:path w="1524" h="1174" extrusionOk="0">
                        <a:moveTo>
                          <a:pt x="305" y="1"/>
                        </a:moveTo>
                        <a:cubicBezTo>
                          <a:pt x="198" y="77"/>
                          <a:pt x="137" y="138"/>
                          <a:pt x="16" y="214"/>
                        </a:cubicBezTo>
                        <a:lnTo>
                          <a:pt x="0" y="945"/>
                        </a:lnTo>
                        <a:cubicBezTo>
                          <a:pt x="92" y="1052"/>
                          <a:pt x="153" y="1082"/>
                          <a:pt x="259" y="1174"/>
                        </a:cubicBezTo>
                        <a:lnTo>
                          <a:pt x="1219" y="1174"/>
                        </a:lnTo>
                        <a:cubicBezTo>
                          <a:pt x="1341" y="1082"/>
                          <a:pt x="1387" y="1052"/>
                          <a:pt x="1509" y="945"/>
                        </a:cubicBezTo>
                        <a:lnTo>
                          <a:pt x="1524" y="214"/>
                        </a:lnTo>
                        <a:cubicBezTo>
                          <a:pt x="1417" y="138"/>
                          <a:pt x="1356" y="77"/>
                          <a:pt x="1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2441378" y="583317"/>
                    <a:ext cx="46175" cy="35924"/>
                  </a:xfrm>
                  <a:custGeom>
                    <a:avLst/>
                    <a:gdLst/>
                    <a:ahLst/>
                    <a:cxnLst/>
                    <a:rect l="l" t="t" r="r" b="b"/>
                    <a:pathLst>
                      <a:path w="1509" h="1174" extrusionOk="0">
                        <a:moveTo>
                          <a:pt x="305" y="1"/>
                        </a:moveTo>
                        <a:cubicBezTo>
                          <a:pt x="198" y="77"/>
                          <a:pt x="137" y="138"/>
                          <a:pt x="31" y="214"/>
                        </a:cubicBezTo>
                        <a:lnTo>
                          <a:pt x="0" y="945"/>
                        </a:lnTo>
                        <a:cubicBezTo>
                          <a:pt x="107" y="1052"/>
                          <a:pt x="152" y="1082"/>
                          <a:pt x="274" y="1174"/>
                        </a:cubicBezTo>
                        <a:lnTo>
                          <a:pt x="1219" y="1174"/>
                        </a:lnTo>
                        <a:cubicBezTo>
                          <a:pt x="1341" y="1082"/>
                          <a:pt x="1387" y="1052"/>
                          <a:pt x="1508" y="945"/>
                        </a:cubicBezTo>
                        <a:lnTo>
                          <a:pt x="1508" y="214"/>
                        </a:lnTo>
                        <a:cubicBezTo>
                          <a:pt x="1402" y="138"/>
                          <a:pt x="1341" y="77"/>
                          <a:pt x="1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2488930" y="583317"/>
                    <a:ext cx="45716" cy="35924"/>
                  </a:xfrm>
                  <a:custGeom>
                    <a:avLst/>
                    <a:gdLst/>
                    <a:ahLst/>
                    <a:cxnLst/>
                    <a:rect l="l" t="t" r="r" b="b"/>
                    <a:pathLst>
                      <a:path w="1494" h="1174" extrusionOk="0">
                        <a:moveTo>
                          <a:pt x="259" y="1"/>
                        </a:moveTo>
                        <a:cubicBezTo>
                          <a:pt x="168" y="77"/>
                          <a:pt x="107" y="138"/>
                          <a:pt x="0" y="214"/>
                        </a:cubicBezTo>
                        <a:lnTo>
                          <a:pt x="0" y="945"/>
                        </a:lnTo>
                        <a:cubicBezTo>
                          <a:pt x="107" y="1052"/>
                          <a:pt x="168" y="1082"/>
                          <a:pt x="274" y="1174"/>
                        </a:cubicBezTo>
                        <a:lnTo>
                          <a:pt x="1234" y="1174"/>
                        </a:lnTo>
                        <a:cubicBezTo>
                          <a:pt x="1326" y="1082"/>
                          <a:pt x="1387" y="1052"/>
                          <a:pt x="1493" y="945"/>
                        </a:cubicBezTo>
                        <a:lnTo>
                          <a:pt x="1478" y="214"/>
                        </a:lnTo>
                        <a:cubicBezTo>
                          <a:pt x="1371" y="138"/>
                          <a:pt x="1310"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2534616" y="583317"/>
                    <a:ext cx="46634" cy="35924"/>
                  </a:xfrm>
                  <a:custGeom>
                    <a:avLst/>
                    <a:gdLst/>
                    <a:ahLst/>
                    <a:cxnLst/>
                    <a:rect l="l" t="t" r="r" b="b"/>
                    <a:pathLst>
                      <a:path w="1524" h="1174" extrusionOk="0">
                        <a:moveTo>
                          <a:pt x="275" y="1"/>
                        </a:moveTo>
                        <a:cubicBezTo>
                          <a:pt x="183" y="77"/>
                          <a:pt x="122" y="138"/>
                          <a:pt x="0" y="214"/>
                        </a:cubicBezTo>
                        <a:lnTo>
                          <a:pt x="31" y="945"/>
                        </a:lnTo>
                        <a:cubicBezTo>
                          <a:pt x="137" y="1052"/>
                          <a:pt x="198" y="1082"/>
                          <a:pt x="305" y="1174"/>
                        </a:cubicBezTo>
                        <a:lnTo>
                          <a:pt x="1265" y="1174"/>
                        </a:lnTo>
                        <a:cubicBezTo>
                          <a:pt x="1356" y="1082"/>
                          <a:pt x="1417" y="1052"/>
                          <a:pt x="1524" y="945"/>
                        </a:cubicBezTo>
                        <a:lnTo>
                          <a:pt x="1509" y="214"/>
                        </a:lnTo>
                        <a:cubicBezTo>
                          <a:pt x="1402" y="138"/>
                          <a:pt x="1341" y="77"/>
                          <a:pt x="1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2582168" y="583317"/>
                    <a:ext cx="46634" cy="35924"/>
                  </a:xfrm>
                  <a:custGeom>
                    <a:avLst/>
                    <a:gdLst/>
                    <a:ahLst/>
                    <a:cxnLst/>
                    <a:rect l="l" t="t" r="r" b="b"/>
                    <a:pathLst>
                      <a:path w="1524" h="1174" extrusionOk="0">
                        <a:moveTo>
                          <a:pt x="259" y="1"/>
                        </a:moveTo>
                        <a:cubicBezTo>
                          <a:pt x="168" y="77"/>
                          <a:pt x="92" y="138"/>
                          <a:pt x="0" y="214"/>
                        </a:cubicBezTo>
                        <a:lnTo>
                          <a:pt x="16" y="945"/>
                        </a:lnTo>
                        <a:cubicBezTo>
                          <a:pt x="122" y="1052"/>
                          <a:pt x="183" y="1082"/>
                          <a:pt x="305" y="1174"/>
                        </a:cubicBezTo>
                        <a:lnTo>
                          <a:pt x="1250" y="1174"/>
                        </a:lnTo>
                        <a:cubicBezTo>
                          <a:pt x="1341" y="1082"/>
                          <a:pt x="1417" y="1052"/>
                          <a:pt x="1524" y="945"/>
                        </a:cubicBezTo>
                        <a:lnTo>
                          <a:pt x="1478" y="214"/>
                        </a:lnTo>
                        <a:cubicBezTo>
                          <a:pt x="1372" y="138"/>
                          <a:pt x="1311"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2345324" y="620618"/>
                    <a:ext cx="47124" cy="37791"/>
                  </a:xfrm>
                  <a:custGeom>
                    <a:avLst/>
                    <a:gdLst/>
                    <a:ahLst/>
                    <a:cxnLst/>
                    <a:rect l="l" t="t" r="r" b="b"/>
                    <a:pathLst>
                      <a:path w="1540" h="1235" extrusionOk="0">
                        <a:moveTo>
                          <a:pt x="320" y="0"/>
                        </a:moveTo>
                        <a:cubicBezTo>
                          <a:pt x="214" y="92"/>
                          <a:pt x="153" y="138"/>
                          <a:pt x="46" y="229"/>
                        </a:cubicBezTo>
                        <a:lnTo>
                          <a:pt x="1" y="1006"/>
                        </a:lnTo>
                        <a:cubicBezTo>
                          <a:pt x="92" y="1097"/>
                          <a:pt x="153" y="1143"/>
                          <a:pt x="275" y="1235"/>
                        </a:cubicBezTo>
                        <a:lnTo>
                          <a:pt x="1235" y="1235"/>
                        </a:lnTo>
                        <a:cubicBezTo>
                          <a:pt x="1357" y="1143"/>
                          <a:pt x="1417" y="1097"/>
                          <a:pt x="1524" y="1006"/>
                        </a:cubicBezTo>
                        <a:lnTo>
                          <a:pt x="1539" y="229"/>
                        </a:lnTo>
                        <a:cubicBezTo>
                          <a:pt x="1448" y="138"/>
                          <a:pt x="1387" y="92"/>
                          <a:pt x="1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2839514" y="306846"/>
                    <a:ext cx="43391" cy="28948"/>
                  </a:xfrm>
                  <a:custGeom>
                    <a:avLst/>
                    <a:gdLst/>
                    <a:ahLst/>
                    <a:cxnLst/>
                    <a:rect l="l" t="t" r="r" b="b"/>
                    <a:pathLst>
                      <a:path w="1418" h="946" extrusionOk="0">
                        <a:moveTo>
                          <a:pt x="214" y="1"/>
                        </a:moveTo>
                        <a:cubicBezTo>
                          <a:pt x="138" y="62"/>
                          <a:pt x="77" y="107"/>
                          <a:pt x="1" y="184"/>
                        </a:cubicBezTo>
                        <a:lnTo>
                          <a:pt x="92" y="763"/>
                        </a:lnTo>
                        <a:cubicBezTo>
                          <a:pt x="199" y="823"/>
                          <a:pt x="244" y="869"/>
                          <a:pt x="366" y="945"/>
                        </a:cubicBezTo>
                        <a:lnTo>
                          <a:pt x="1204" y="945"/>
                        </a:lnTo>
                        <a:cubicBezTo>
                          <a:pt x="1280" y="884"/>
                          <a:pt x="1341" y="839"/>
                          <a:pt x="1418" y="763"/>
                        </a:cubicBezTo>
                        <a:lnTo>
                          <a:pt x="1311" y="184"/>
                        </a:lnTo>
                        <a:cubicBezTo>
                          <a:pt x="1204" y="123"/>
                          <a:pt x="1143" y="77"/>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2801295" y="336681"/>
                    <a:ext cx="44309" cy="29866"/>
                  </a:xfrm>
                  <a:custGeom>
                    <a:avLst/>
                    <a:gdLst/>
                    <a:ahLst/>
                    <a:cxnLst/>
                    <a:rect l="l" t="t" r="r" b="b"/>
                    <a:pathLst>
                      <a:path w="1448" h="976" extrusionOk="0">
                        <a:moveTo>
                          <a:pt x="229" y="1"/>
                        </a:moveTo>
                        <a:cubicBezTo>
                          <a:pt x="122" y="62"/>
                          <a:pt x="92" y="92"/>
                          <a:pt x="0" y="168"/>
                        </a:cubicBezTo>
                        <a:lnTo>
                          <a:pt x="76" y="778"/>
                        </a:lnTo>
                        <a:lnTo>
                          <a:pt x="351" y="976"/>
                        </a:lnTo>
                        <a:lnTo>
                          <a:pt x="1219" y="976"/>
                        </a:lnTo>
                        <a:cubicBezTo>
                          <a:pt x="1311" y="900"/>
                          <a:pt x="1341" y="854"/>
                          <a:pt x="1448" y="778"/>
                        </a:cubicBezTo>
                        <a:lnTo>
                          <a:pt x="1341" y="168"/>
                        </a:lnTo>
                        <a:cubicBezTo>
                          <a:pt x="1250" y="123"/>
                          <a:pt x="1189"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2843707" y="336681"/>
                    <a:ext cx="44798" cy="29866"/>
                  </a:xfrm>
                  <a:custGeom>
                    <a:avLst/>
                    <a:gdLst/>
                    <a:ahLst/>
                    <a:cxnLst/>
                    <a:rect l="l" t="t" r="r" b="b"/>
                    <a:pathLst>
                      <a:path w="1464" h="976" extrusionOk="0">
                        <a:moveTo>
                          <a:pt x="229" y="1"/>
                        </a:moveTo>
                        <a:cubicBezTo>
                          <a:pt x="138" y="62"/>
                          <a:pt x="92" y="92"/>
                          <a:pt x="1" y="168"/>
                        </a:cubicBezTo>
                        <a:lnTo>
                          <a:pt x="92" y="778"/>
                        </a:lnTo>
                        <a:lnTo>
                          <a:pt x="382" y="976"/>
                        </a:lnTo>
                        <a:lnTo>
                          <a:pt x="1235" y="976"/>
                        </a:lnTo>
                        <a:cubicBezTo>
                          <a:pt x="1326" y="900"/>
                          <a:pt x="1387" y="854"/>
                          <a:pt x="1463" y="778"/>
                        </a:cubicBezTo>
                        <a:lnTo>
                          <a:pt x="1357" y="168"/>
                        </a:lnTo>
                        <a:cubicBezTo>
                          <a:pt x="1235" y="123"/>
                          <a:pt x="1174"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2805946" y="367006"/>
                    <a:ext cx="44798" cy="30784"/>
                  </a:xfrm>
                  <a:custGeom>
                    <a:avLst/>
                    <a:gdLst/>
                    <a:ahLst/>
                    <a:cxnLst/>
                    <a:rect l="l" t="t" r="r" b="b"/>
                    <a:pathLst>
                      <a:path w="1464" h="1006" extrusionOk="0">
                        <a:moveTo>
                          <a:pt x="229" y="0"/>
                        </a:moveTo>
                        <a:cubicBezTo>
                          <a:pt x="123" y="76"/>
                          <a:pt x="92" y="122"/>
                          <a:pt x="1" y="198"/>
                        </a:cubicBezTo>
                        <a:lnTo>
                          <a:pt x="92" y="823"/>
                        </a:lnTo>
                        <a:lnTo>
                          <a:pt x="382" y="1006"/>
                        </a:lnTo>
                        <a:lnTo>
                          <a:pt x="1235" y="1006"/>
                        </a:lnTo>
                        <a:cubicBezTo>
                          <a:pt x="1326" y="930"/>
                          <a:pt x="1372" y="899"/>
                          <a:pt x="1463" y="823"/>
                        </a:cubicBezTo>
                        <a:lnTo>
                          <a:pt x="1372" y="198"/>
                        </a:lnTo>
                        <a:lnTo>
                          <a:pt x="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2848847" y="367006"/>
                    <a:ext cx="44768" cy="30784"/>
                  </a:xfrm>
                  <a:custGeom>
                    <a:avLst/>
                    <a:gdLst/>
                    <a:ahLst/>
                    <a:cxnLst/>
                    <a:rect l="l" t="t" r="r" b="b"/>
                    <a:pathLst>
                      <a:path w="1463" h="1006" extrusionOk="0">
                        <a:moveTo>
                          <a:pt x="229" y="0"/>
                        </a:moveTo>
                        <a:cubicBezTo>
                          <a:pt x="137" y="76"/>
                          <a:pt x="92" y="122"/>
                          <a:pt x="0" y="198"/>
                        </a:cubicBezTo>
                        <a:lnTo>
                          <a:pt x="92" y="823"/>
                        </a:lnTo>
                        <a:lnTo>
                          <a:pt x="381" y="1006"/>
                        </a:lnTo>
                        <a:lnTo>
                          <a:pt x="1234" y="1006"/>
                        </a:lnTo>
                        <a:cubicBezTo>
                          <a:pt x="1341" y="930"/>
                          <a:pt x="1372" y="899"/>
                          <a:pt x="1463" y="823"/>
                        </a:cubicBezTo>
                        <a:lnTo>
                          <a:pt x="1356" y="198"/>
                        </a:lnTo>
                        <a:cubicBezTo>
                          <a:pt x="1234" y="122"/>
                          <a:pt x="1189" y="76"/>
                          <a:pt x="10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2342999" y="658838"/>
                    <a:ext cx="48501" cy="38740"/>
                  </a:xfrm>
                  <a:custGeom>
                    <a:avLst/>
                    <a:gdLst/>
                    <a:ahLst/>
                    <a:cxnLst/>
                    <a:rect l="l" t="t" r="r" b="b"/>
                    <a:pathLst>
                      <a:path w="1585" h="1266" extrusionOk="0">
                        <a:moveTo>
                          <a:pt x="351" y="1"/>
                        </a:moveTo>
                        <a:cubicBezTo>
                          <a:pt x="214" y="107"/>
                          <a:pt x="153" y="138"/>
                          <a:pt x="46" y="229"/>
                        </a:cubicBezTo>
                        <a:lnTo>
                          <a:pt x="0" y="1037"/>
                        </a:lnTo>
                        <a:cubicBezTo>
                          <a:pt x="92" y="1113"/>
                          <a:pt x="153" y="1174"/>
                          <a:pt x="275" y="1265"/>
                        </a:cubicBezTo>
                        <a:lnTo>
                          <a:pt x="1234" y="1265"/>
                        </a:lnTo>
                        <a:cubicBezTo>
                          <a:pt x="1372" y="1189"/>
                          <a:pt x="1433" y="1128"/>
                          <a:pt x="1539" y="1037"/>
                        </a:cubicBezTo>
                        <a:lnTo>
                          <a:pt x="1585" y="229"/>
                        </a:lnTo>
                        <a:cubicBezTo>
                          <a:pt x="1463" y="153"/>
                          <a:pt x="1417" y="107"/>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2809679" y="398218"/>
                    <a:ext cx="45716" cy="31763"/>
                  </a:xfrm>
                  <a:custGeom>
                    <a:avLst/>
                    <a:gdLst/>
                    <a:ahLst/>
                    <a:cxnLst/>
                    <a:rect l="l" t="t" r="r" b="b"/>
                    <a:pathLst>
                      <a:path w="1494" h="1038" extrusionOk="0">
                        <a:moveTo>
                          <a:pt x="229" y="1"/>
                        </a:moveTo>
                        <a:cubicBezTo>
                          <a:pt x="138" y="92"/>
                          <a:pt x="107" y="123"/>
                          <a:pt x="1" y="199"/>
                        </a:cubicBezTo>
                        <a:lnTo>
                          <a:pt x="107" y="854"/>
                        </a:lnTo>
                        <a:lnTo>
                          <a:pt x="381" y="1037"/>
                        </a:lnTo>
                        <a:lnTo>
                          <a:pt x="1265" y="1037"/>
                        </a:lnTo>
                        <a:cubicBezTo>
                          <a:pt x="1357" y="961"/>
                          <a:pt x="1402" y="930"/>
                          <a:pt x="1494" y="854"/>
                        </a:cubicBezTo>
                        <a:lnTo>
                          <a:pt x="1402" y="199"/>
                        </a:lnTo>
                        <a:cubicBezTo>
                          <a:pt x="1280" y="123"/>
                          <a:pt x="1219" y="92"/>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2853499" y="398218"/>
                    <a:ext cx="45716" cy="31763"/>
                  </a:xfrm>
                  <a:custGeom>
                    <a:avLst/>
                    <a:gdLst/>
                    <a:ahLst/>
                    <a:cxnLst/>
                    <a:rect l="l" t="t" r="r" b="b"/>
                    <a:pathLst>
                      <a:path w="1494" h="1038" extrusionOk="0">
                        <a:moveTo>
                          <a:pt x="229" y="1"/>
                        </a:moveTo>
                        <a:cubicBezTo>
                          <a:pt x="138" y="92"/>
                          <a:pt x="92" y="123"/>
                          <a:pt x="1" y="199"/>
                        </a:cubicBezTo>
                        <a:lnTo>
                          <a:pt x="92" y="854"/>
                        </a:lnTo>
                        <a:lnTo>
                          <a:pt x="382" y="1037"/>
                        </a:lnTo>
                        <a:lnTo>
                          <a:pt x="1265" y="1037"/>
                        </a:lnTo>
                        <a:cubicBezTo>
                          <a:pt x="1357" y="961"/>
                          <a:pt x="1387" y="930"/>
                          <a:pt x="1494" y="854"/>
                        </a:cubicBezTo>
                        <a:lnTo>
                          <a:pt x="1372" y="199"/>
                        </a:lnTo>
                        <a:lnTo>
                          <a:pt x="10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2340184" y="698465"/>
                    <a:ext cx="49450" cy="40606"/>
                  </a:xfrm>
                  <a:custGeom>
                    <a:avLst/>
                    <a:gdLst/>
                    <a:ahLst/>
                    <a:cxnLst/>
                    <a:rect l="l" t="t" r="r" b="b"/>
                    <a:pathLst>
                      <a:path w="1616" h="1327" extrusionOk="0">
                        <a:moveTo>
                          <a:pt x="336" y="1"/>
                        </a:moveTo>
                        <a:cubicBezTo>
                          <a:pt x="229" y="108"/>
                          <a:pt x="153" y="153"/>
                          <a:pt x="31" y="260"/>
                        </a:cubicBezTo>
                        <a:lnTo>
                          <a:pt x="1" y="1067"/>
                        </a:lnTo>
                        <a:cubicBezTo>
                          <a:pt x="108" y="1174"/>
                          <a:pt x="169" y="1220"/>
                          <a:pt x="290" y="1326"/>
                        </a:cubicBezTo>
                        <a:lnTo>
                          <a:pt x="1281" y="1326"/>
                        </a:lnTo>
                        <a:cubicBezTo>
                          <a:pt x="1387" y="1220"/>
                          <a:pt x="1464" y="1174"/>
                          <a:pt x="1585" y="1067"/>
                        </a:cubicBezTo>
                        <a:lnTo>
                          <a:pt x="1616" y="260"/>
                        </a:lnTo>
                        <a:cubicBezTo>
                          <a:pt x="1525" y="153"/>
                          <a:pt x="1448" y="108"/>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2640431" y="443934"/>
                    <a:ext cx="44339" cy="32191"/>
                  </a:xfrm>
                  <a:custGeom>
                    <a:avLst/>
                    <a:gdLst/>
                    <a:ahLst/>
                    <a:cxnLst/>
                    <a:rect l="l" t="t" r="r" b="b"/>
                    <a:pathLst>
                      <a:path w="1449" h="1052" extrusionOk="0">
                        <a:moveTo>
                          <a:pt x="245" y="0"/>
                        </a:moveTo>
                        <a:cubicBezTo>
                          <a:pt x="153" y="76"/>
                          <a:pt x="92" y="122"/>
                          <a:pt x="1" y="198"/>
                        </a:cubicBezTo>
                        <a:lnTo>
                          <a:pt x="31" y="853"/>
                        </a:lnTo>
                        <a:cubicBezTo>
                          <a:pt x="123" y="929"/>
                          <a:pt x="184" y="975"/>
                          <a:pt x="306" y="1051"/>
                        </a:cubicBezTo>
                        <a:lnTo>
                          <a:pt x="1189" y="1051"/>
                        </a:lnTo>
                        <a:cubicBezTo>
                          <a:pt x="1296" y="975"/>
                          <a:pt x="1342" y="929"/>
                          <a:pt x="1448" y="853"/>
                        </a:cubicBezTo>
                        <a:lnTo>
                          <a:pt x="1387" y="198"/>
                        </a:lnTo>
                        <a:cubicBezTo>
                          <a:pt x="1296" y="122"/>
                          <a:pt x="1235" y="61"/>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2683791" y="443934"/>
                    <a:ext cx="45716" cy="32191"/>
                  </a:xfrm>
                  <a:custGeom>
                    <a:avLst/>
                    <a:gdLst/>
                    <a:ahLst/>
                    <a:cxnLst/>
                    <a:rect l="l" t="t" r="r" b="b"/>
                    <a:pathLst>
                      <a:path w="1494" h="1052" extrusionOk="0">
                        <a:moveTo>
                          <a:pt x="260" y="0"/>
                        </a:moveTo>
                        <a:cubicBezTo>
                          <a:pt x="153" y="76"/>
                          <a:pt x="107" y="122"/>
                          <a:pt x="1" y="198"/>
                        </a:cubicBezTo>
                        <a:lnTo>
                          <a:pt x="62" y="853"/>
                        </a:lnTo>
                        <a:lnTo>
                          <a:pt x="351" y="1051"/>
                        </a:lnTo>
                        <a:lnTo>
                          <a:pt x="1250" y="1051"/>
                        </a:lnTo>
                        <a:cubicBezTo>
                          <a:pt x="1342" y="975"/>
                          <a:pt x="1403" y="929"/>
                          <a:pt x="1494" y="853"/>
                        </a:cubicBezTo>
                        <a:lnTo>
                          <a:pt x="1418" y="198"/>
                        </a:lnTo>
                        <a:cubicBezTo>
                          <a:pt x="1296" y="122"/>
                          <a:pt x="1250" y="61"/>
                          <a:pt x="1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2727610" y="443934"/>
                    <a:ext cx="46206" cy="32191"/>
                  </a:xfrm>
                  <a:custGeom>
                    <a:avLst/>
                    <a:gdLst/>
                    <a:ahLst/>
                    <a:cxnLst/>
                    <a:rect l="l" t="t" r="r" b="b"/>
                    <a:pathLst>
                      <a:path w="1510" h="1052" extrusionOk="0">
                        <a:moveTo>
                          <a:pt x="245" y="0"/>
                        </a:moveTo>
                        <a:cubicBezTo>
                          <a:pt x="153" y="76"/>
                          <a:pt x="92" y="122"/>
                          <a:pt x="1" y="198"/>
                        </a:cubicBezTo>
                        <a:lnTo>
                          <a:pt x="77" y="853"/>
                        </a:lnTo>
                        <a:lnTo>
                          <a:pt x="367" y="1051"/>
                        </a:lnTo>
                        <a:lnTo>
                          <a:pt x="1266" y="1051"/>
                        </a:lnTo>
                        <a:cubicBezTo>
                          <a:pt x="1357" y="975"/>
                          <a:pt x="1418" y="929"/>
                          <a:pt x="1509" y="853"/>
                        </a:cubicBezTo>
                        <a:lnTo>
                          <a:pt x="1433" y="198"/>
                        </a:lnTo>
                        <a:cubicBezTo>
                          <a:pt x="1311" y="122"/>
                          <a:pt x="1266" y="61"/>
                          <a:pt x="1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2772378" y="443934"/>
                    <a:ext cx="45716" cy="32191"/>
                  </a:xfrm>
                  <a:custGeom>
                    <a:avLst/>
                    <a:gdLst/>
                    <a:ahLst/>
                    <a:cxnLst/>
                    <a:rect l="l" t="t" r="r" b="b"/>
                    <a:pathLst>
                      <a:path w="1494" h="1052" extrusionOk="0">
                        <a:moveTo>
                          <a:pt x="229" y="0"/>
                        </a:moveTo>
                        <a:cubicBezTo>
                          <a:pt x="153" y="76"/>
                          <a:pt x="107" y="122"/>
                          <a:pt x="1" y="198"/>
                        </a:cubicBezTo>
                        <a:lnTo>
                          <a:pt x="77" y="853"/>
                        </a:lnTo>
                        <a:lnTo>
                          <a:pt x="366" y="1051"/>
                        </a:lnTo>
                        <a:lnTo>
                          <a:pt x="1265" y="1051"/>
                        </a:lnTo>
                        <a:cubicBezTo>
                          <a:pt x="1341" y="975"/>
                          <a:pt x="1402" y="929"/>
                          <a:pt x="1494" y="853"/>
                        </a:cubicBezTo>
                        <a:lnTo>
                          <a:pt x="1402" y="198"/>
                        </a:lnTo>
                        <a:cubicBezTo>
                          <a:pt x="1296" y="122"/>
                          <a:pt x="1220" y="61"/>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2641838" y="476554"/>
                    <a:ext cx="45716" cy="33599"/>
                  </a:xfrm>
                  <a:custGeom>
                    <a:avLst/>
                    <a:gdLst/>
                    <a:ahLst/>
                    <a:cxnLst/>
                    <a:rect l="l" t="t" r="r" b="b"/>
                    <a:pathLst>
                      <a:path w="1494" h="1098" extrusionOk="0">
                        <a:moveTo>
                          <a:pt x="260" y="1"/>
                        </a:moveTo>
                        <a:cubicBezTo>
                          <a:pt x="153" y="92"/>
                          <a:pt x="107" y="138"/>
                          <a:pt x="1" y="214"/>
                        </a:cubicBezTo>
                        <a:lnTo>
                          <a:pt x="46" y="900"/>
                        </a:lnTo>
                        <a:cubicBezTo>
                          <a:pt x="153" y="976"/>
                          <a:pt x="214" y="1021"/>
                          <a:pt x="336" y="1098"/>
                        </a:cubicBezTo>
                        <a:lnTo>
                          <a:pt x="1250" y="1098"/>
                        </a:lnTo>
                        <a:cubicBezTo>
                          <a:pt x="1341" y="1037"/>
                          <a:pt x="1402" y="976"/>
                          <a:pt x="1494" y="900"/>
                        </a:cubicBezTo>
                        <a:lnTo>
                          <a:pt x="1433" y="214"/>
                        </a:lnTo>
                        <a:cubicBezTo>
                          <a:pt x="1326" y="138"/>
                          <a:pt x="1265" y="92"/>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2687065" y="476554"/>
                    <a:ext cx="45716" cy="33599"/>
                  </a:xfrm>
                  <a:custGeom>
                    <a:avLst/>
                    <a:gdLst/>
                    <a:ahLst/>
                    <a:cxnLst/>
                    <a:rect l="l" t="t" r="r" b="b"/>
                    <a:pathLst>
                      <a:path w="1494" h="1098" extrusionOk="0">
                        <a:moveTo>
                          <a:pt x="244" y="1"/>
                        </a:moveTo>
                        <a:cubicBezTo>
                          <a:pt x="153" y="92"/>
                          <a:pt x="92" y="138"/>
                          <a:pt x="0" y="214"/>
                        </a:cubicBezTo>
                        <a:lnTo>
                          <a:pt x="46" y="900"/>
                        </a:lnTo>
                        <a:cubicBezTo>
                          <a:pt x="168" y="976"/>
                          <a:pt x="214" y="1021"/>
                          <a:pt x="336" y="1098"/>
                        </a:cubicBezTo>
                        <a:lnTo>
                          <a:pt x="1250" y="1098"/>
                        </a:lnTo>
                        <a:cubicBezTo>
                          <a:pt x="1341" y="1037"/>
                          <a:pt x="1402" y="976"/>
                          <a:pt x="1494" y="900"/>
                        </a:cubicBezTo>
                        <a:lnTo>
                          <a:pt x="1417" y="214"/>
                        </a:lnTo>
                        <a:cubicBezTo>
                          <a:pt x="1311" y="138"/>
                          <a:pt x="1250" y="92"/>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2731343" y="476554"/>
                    <a:ext cx="46665" cy="33599"/>
                  </a:xfrm>
                  <a:custGeom>
                    <a:avLst/>
                    <a:gdLst/>
                    <a:ahLst/>
                    <a:cxnLst/>
                    <a:rect l="l" t="t" r="r" b="b"/>
                    <a:pathLst>
                      <a:path w="1525" h="1098" extrusionOk="0">
                        <a:moveTo>
                          <a:pt x="245" y="1"/>
                        </a:moveTo>
                        <a:cubicBezTo>
                          <a:pt x="153" y="92"/>
                          <a:pt x="92" y="138"/>
                          <a:pt x="1" y="214"/>
                        </a:cubicBezTo>
                        <a:lnTo>
                          <a:pt x="77" y="900"/>
                        </a:lnTo>
                        <a:cubicBezTo>
                          <a:pt x="184" y="976"/>
                          <a:pt x="245" y="1021"/>
                          <a:pt x="351" y="1098"/>
                        </a:cubicBezTo>
                        <a:lnTo>
                          <a:pt x="1265" y="1098"/>
                        </a:lnTo>
                        <a:cubicBezTo>
                          <a:pt x="1372" y="1037"/>
                          <a:pt x="1418" y="976"/>
                          <a:pt x="1524" y="900"/>
                        </a:cubicBezTo>
                        <a:lnTo>
                          <a:pt x="1448" y="214"/>
                        </a:lnTo>
                        <a:cubicBezTo>
                          <a:pt x="1326" y="138"/>
                          <a:pt x="1250" y="92"/>
                          <a:pt x="1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2776111" y="476554"/>
                    <a:ext cx="46665" cy="33599"/>
                  </a:xfrm>
                  <a:custGeom>
                    <a:avLst/>
                    <a:gdLst/>
                    <a:ahLst/>
                    <a:cxnLst/>
                    <a:rect l="l" t="t" r="r" b="b"/>
                    <a:pathLst>
                      <a:path w="1525" h="1098" extrusionOk="0">
                        <a:moveTo>
                          <a:pt x="244" y="1"/>
                        </a:moveTo>
                        <a:cubicBezTo>
                          <a:pt x="153" y="92"/>
                          <a:pt x="92" y="138"/>
                          <a:pt x="1" y="214"/>
                        </a:cubicBezTo>
                        <a:lnTo>
                          <a:pt x="77" y="900"/>
                        </a:lnTo>
                        <a:cubicBezTo>
                          <a:pt x="183" y="976"/>
                          <a:pt x="244" y="1021"/>
                          <a:pt x="351" y="1098"/>
                        </a:cubicBezTo>
                        <a:lnTo>
                          <a:pt x="1280" y="1098"/>
                        </a:lnTo>
                        <a:cubicBezTo>
                          <a:pt x="1372" y="1037"/>
                          <a:pt x="1433" y="976"/>
                          <a:pt x="1524" y="900"/>
                        </a:cubicBezTo>
                        <a:lnTo>
                          <a:pt x="1433" y="214"/>
                        </a:lnTo>
                        <a:cubicBezTo>
                          <a:pt x="1311" y="138"/>
                          <a:pt x="1250" y="92"/>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2644164" y="511529"/>
                    <a:ext cx="46206" cy="34517"/>
                  </a:xfrm>
                  <a:custGeom>
                    <a:avLst/>
                    <a:gdLst/>
                    <a:ahLst/>
                    <a:cxnLst/>
                    <a:rect l="l" t="t" r="r" b="b"/>
                    <a:pathLst>
                      <a:path w="1510" h="1128" extrusionOk="0">
                        <a:moveTo>
                          <a:pt x="260" y="0"/>
                        </a:moveTo>
                        <a:cubicBezTo>
                          <a:pt x="153" y="76"/>
                          <a:pt x="107" y="137"/>
                          <a:pt x="1" y="214"/>
                        </a:cubicBezTo>
                        <a:lnTo>
                          <a:pt x="46" y="914"/>
                        </a:lnTo>
                        <a:cubicBezTo>
                          <a:pt x="153" y="991"/>
                          <a:pt x="214" y="1052"/>
                          <a:pt x="336" y="1128"/>
                        </a:cubicBezTo>
                        <a:lnTo>
                          <a:pt x="1265" y="1128"/>
                        </a:lnTo>
                        <a:cubicBezTo>
                          <a:pt x="1357" y="1052"/>
                          <a:pt x="1418" y="991"/>
                          <a:pt x="1509" y="914"/>
                        </a:cubicBezTo>
                        <a:lnTo>
                          <a:pt x="1448" y="214"/>
                        </a:lnTo>
                        <a:cubicBezTo>
                          <a:pt x="1342" y="122"/>
                          <a:pt x="1281"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2690339" y="511529"/>
                    <a:ext cx="46175" cy="34517"/>
                  </a:xfrm>
                  <a:custGeom>
                    <a:avLst/>
                    <a:gdLst/>
                    <a:ahLst/>
                    <a:cxnLst/>
                    <a:rect l="l" t="t" r="r" b="b"/>
                    <a:pathLst>
                      <a:path w="1509" h="1128" extrusionOk="0">
                        <a:moveTo>
                          <a:pt x="244" y="0"/>
                        </a:moveTo>
                        <a:cubicBezTo>
                          <a:pt x="152" y="76"/>
                          <a:pt x="92" y="137"/>
                          <a:pt x="0" y="214"/>
                        </a:cubicBezTo>
                        <a:lnTo>
                          <a:pt x="61" y="914"/>
                        </a:lnTo>
                        <a:cubicBezTo>
                          <a:pt x="168" y="991"/>
                          <a:pt x="229" y="1052"/>
                          <a:pt x="335" y="1128"/>
                        </a:cubicBezTo>
                        <a:lnTo>
                          <a:pt x="1249" y="1128"/>
                        </a:lnTo>
                        <a:cubicBezTo>
                          <a:pt x="1356" y="1052"/>
                          <a:pt x="1417" y="991"/>
                          <a:pt x="1508" y="914"/>
                        </a:cubicBezTo>
                        <a:lnTo>
                          <a:pt x="1432" y="214"/>
                        </a:lnTo>
                        <a:cubicBezTo>
                          <a:pt x="1310" y="122"/>
                          <a:pt x="1265" y="76"/>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2735077" y="511529"/>
                    <a:ext cx="46665" cy="34517"/>
                  </a:xfrm>
                  <a:custGeom>
                    <a:avLst/>
                    <a:gdLst/>
                    <a:ahLst/>
                    <a:cxnLst/>
                    <a:rect l="l" t="t" r="r" b="b"/>
                    <a:pathLst>
                      <a:path w="1525" h="1128" extrusionOk="0">
                        <a:moveTo>
                          <a:pt x="260" y="0"/>
                        </a:moveTo>
                        <a:cubicBezTo>
                          <a:pt x="153" y="76"/>
                          <a:pt x="107" y="137"/>
                          <a:pt x="1" y="214"/>
                        </a:cubicBezTo>
                        <a:lnTo>
                          <a:pt x="77" y="914"/>
                        </a:lnTo>
                        <a:cubicBezTo>
                          <a:pt x="199" y="991"/>
                          <a:pt x="245" y="1052"/>
                          <a:pt x="366" y="1128"/>
                        </a:cubicBezTo>
                        <a:lnTo>
                          <a:pt x="1281" y="1128"/>
                        </a:lnTo>
                        <a:cubicBezTo>
                          <a:pt x="1372" y="1052"/>
                          <a:pt x="1433" y="991"/>
                          <a:pt x="1524" y="914"/>
                        </a:cubicBezTo>
                        <a:lnTo>
                          <a:pt x="1448" y="214"/>
                        </a:lnTo>
                        <a:cubicBezTo>
                          <a:pt x="1342" y="122"/>
                          <a:pt x="1265"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2780303" y="511529"/>
                    <a:ext cx="47124" cy="34517"/>
                  </a:xfrm>
                  <a:custGeom>
                    <a:avLst/>
                    <a:gdLst/>
                    <a:ahLst/>
                    <a:cxnLst/>
                    <a:rect l="l" t="t" r="r" b="b"/>
                    <a:pathLst>
                      <a:path w="1540" h="1128" extrusionOk="0">
                        <a:moveTo>
                          <a:pt x="244" y="0"/>
                        </a:moveTo>
                        <a:cubicBezTo>
                          <a:pt x="153" y="76"/>
                          <a:pt x="92" y="137"/>
                          <a:pt x="1" y="214"/>
                        </a:cubicBezTo>
                        <a:lnTo>
                          <a:pt x="62" y="914"/>
                        </a:lnTo>
                        <a:cubicBezTo>
                          <a:pt x="199" y="991"/>
                          <a:pt x="260" y="1052"/>
                          <a:pt x="382" y="1128"/>
                        </a:cubicBezTo>
                        <a:lnTo>
                          <a:pt x="1296" y="1128"/>
                        </a:lnTo>
                        <a:cubicBezTo>
                          <a:pt x="1387" y="1052"/>
                          <a:pt x="1448" y="991"/>
                          <a:pt x="1539" y="914"/>
                        </a:cubicBezTo>
                        <a:lnTo>
                          <a:pt x="1448" y="214"/>
                        </a:lnTo>
                        <a:cubicBezTo>
                          <a:pt x="1326" y="122"/>
                          <a:pt x="1265" y="76"/>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2647438" y="546964"/>
                    <a:ext cx="45716" cy="34976"/>
                  </a:xfrm>
                  <a:custGeom>
                    <a:avLst/>
                    <a:gdLst/>
                    <a:ahLst/>
                    <a:cxnLst/>
                    <a:rect l="l" t="t" r="r" b="b"/>
                    <a:pathLst>
                      <a:path w="1494" h="1143" extrusionOk="0">
                        <a:moveTo>
                          <a:pt x="259" y="0"/>
                        </a:moveTo>
                        <a:cubicBezTo>
                          <a:pt x="153" y="76"/>
                          <a:pt x="92" y="137"/>
                          <a:pt x="0" y="214"/>
                        </a:cubicBezTo>
                        <a:lnTo>
                          <a:pt x="31" y="945"/>
                        </a:lnTo>
                        <a:cubicBezTo>
                          <a:pt x="153" y="1021"/>
                          <a:pt x="198" y="1067"/>
                          <a:pt x="320" y="1143"/>
                        </a:cubicBezTo>
                        <a:lnTo>
                          <a:pt x="1250" y="1143"/>
                        </a:lnTo>
                        <a:cubicBezTo>
                          <a:pt x="1341" y="1067"/>
                          <a:pt x="1402" y="1021"/>
                          <a:pt x="1494" y="945"/>
                        </a:cubicBezTo>
                        <a:lnTo>
                          <a:pt x="1448" y="214"/>
                        </a:lnTo>
                        <a:cubicBezTo>
                          <a:pt x="1326" y="122"/>
                          <a:pt x="1265"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2693124" y="546964"/>
                    <a:ext cx="46665" cy="34976"/>
                  </a:xfrm>
                  <a:custGeom>
                    <a:avLst/>
                    <a:gdLst/>
                    <a:ahLst/>
                    <a:cxnLst/>
                    <a:rect l="l" t="t" r="r" b="b"/>
                    <a:pathLst>
                      <a:path w="1525" h="1143" extrusionOk="0">
                        <a:moveTo>
                          <a:pt x="260" y="0"/>
                        </a:moveTo>
                        <a:cubicBezTo>
                          <a:pt x="153" y="76"/>
                          <a:pt x="107" y="137"/>
                          <a:pt x="1" y="214"/>
                        </a:cubicBezTo>
                        <a:lnTo>
                          <a:pt x="61" y="945"/>
                        </a:lnTo>
                        <a:cubicBezTo>
                          <a:pt x="183" y="1021"/>
                          <a:pt x="229" y="1067"/>
                          <a:pt x="351" y="1143"/>
                        </a:cubicBezTo>
                        <a:lnTo>
                          <a:pt x="1280" y="1143"/>
                        </a:lnTo>
                        <a:cubicBezTo>
                          <a:pt x="1372" y="1067"/>
                          <a:pt x="1433" y="1021"/>
                          <a:pt x="1524" y="945"/>
                        </a:cubicBezTo>
                        <a:lnTo>
                          <a:pt x="1448" y="214"/>
                        </a:lnTo>
                        <a:cubicBezTo>
                          <a:pt x="1341" y="122"/>
                          <a:pt x="1280"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2738810" y="546964"/>
                    <a:ext cx="47583" cy="34976"/>
                  </a:xfrm>
                  <a:custGeom>
                    <a:avLst/>
                    <a:gdLst/>
                    <a:ahLst/>
                    <a:cxnLst/>
                    <a:rect l="l" t="t" r="r" b="b"/>
                    <a:pathLst>
                      <a:path w="1555" h="1143" extrusionOk="0">
                        <a:moveTo>
                          <a:pt x="244" y="0"/>
                        </a:moveTo>
                        <a:cubicBezTo>
                          <a:pt x="153" y="76"/>
                          <a:pt x="92" y="137"/>
                          <a:pt x="1" y="214"/>
                        </a:cubicBezTo>
                        <a:lnTo>
                          <a:pt x="77" y="945"/>
                        </a:lnTo>
                        <a:cubicBezTo>
                          <a:pt x="183" y="1021"/>
                          <a:pt x="260" y="1067"/>
                          <a:pt x="382" y="1143"/>
                        </a:cubicBezTo>
                        <a:lnTo>
                          <a:pt x="1311" y="1143"/>
                        </a:lnTo>
                        <a:cubicBezTo>
                          <a:pt x="1402" y="1067"/>
                          <a:pt x="1463" y="1021"/>
                          <a:pt x="1555" y="945"/>
                        </a:cubicBezTo>
                        <a:lnTo>
                          <a:pt x="1463" y="214"/>
                        </a:lnTo>
                        <a:cubicBezTo>
                          <a:pt x="1357" y="122"/>
                          <a:pt x="1280" y="76"/>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2784037" y="546964"/>
                    <a:ext cx="48532" cy="34976"/>
                  </a:xfrm>
                  <a:custGeom>
                    <a:avLst/>
                    <a:gdLst/>
                    <a:ahLst/>
                    <a:cxnLst/>
                    <a:rect l="l" t="t" r="r" b="b"/>
                    <a:pathLst>
                      <a:path w="1586" h="1143" extrusionOk="0">
                        <a:moveTo>
                          <a:pt x="260" y="0"/>
                        </a:moveTo>
                        <a:cubicBezTo>
                          <a:pt x="153" y="76"/>
                          <a:pt x="107" y="137"/>
                          <a:pt x="1" y="214"/>
                        </a:cubicBezTo>
                        <a:lnTo>
                          <a:pt x="107" y="945"/>
                        </a:lnTo>
                        <a:cubicBezTo>
                          <a:pt x="214" y="1021"/>
                          <a:pt x="290" y="1067"/>
                          <a:pt x="412" y="1143"/>
                        </a:cubicBezTo>
                        <a:lnTo>
                          <a:pt x="1341" y="1143"/>
                        </a:lnTo>
                        <a:cubicBezTo>
                          <a:pt x="1433" y="1067"/>
                          <a:pt x="1494" y="1021"/>
                          <a:pt x="1585" y="945"/>
                        </a:cubicBezTo>
                        <a:lnTo>
                          <a:pt x="1494" y="214"/>
                        </a:lnTo>
                        <a:cubicBezTo>
                          <a:pt x="1372" y="122"/>
                          <a:pt x="1296"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2648356" y="583317"/>
                    <a:ext cx="48073" cy="35924"/>
                  </a:xfrm>
                  <a:custGeom>
                    <a:avLst/>
                    <a:gdLst/>
                    <a:ahLst/>
                    <a:cxnLst/>
                    <a:rect l="l" t="t" r="r" b="b"/>
                    <a:pathLst>
                      <a:path w="1571" h="1174" extrusionOk="0">
                        <a:moveTo>
                          <a:pt x="275" y="1"/>
                        </a:moveTo>
                        <a:cubicBezTo>
                          <a:pt x="153" y="77"/>
                          <a:pt x="92" y="138"/>
                          <a:pt x="1" y="214"/>
                        </a:cubicBezTo>
                        <a:lnTo>
                          <a:pt x="62" y="945"/>
                        </a:lnTo>
                        <a:cubicBezTo>
                          <a:pt x="168" y="1052"/>
                          <a:pt x="229" y="1082"/>
                          <a:pt x="351" y="1174"/>
                        </a:cubicBezTo>
                        <a:lnTo>
                          <a:pt x="1296" y="1174"/>
                        </a:lnTo>
                        <a:cubicBezTo>
                          <a:pt x="1418" y="1082"/>
                          <a:pt x="1464" y="1052"/>
                          <a:pt x="1570" y="945"/>
                        </a:cubicBezTo>
                        <a:lnTo>
                          <a:pt x="1509" y="214"/>
                        </a:lnTo>
                        <a:cubicBezTo>
                          <a:pt x="1387" y="138"/>
                          <a:pt x="1342" y="77"/>
                          <a:pt x="1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2695450" y="583317"/>
                    <a:ext cx="48073" cy="35924"/>
                  </a:xfrm>
                  <a:custGeom>
                    <a:avLst/>
                    <a:gdLst/>
                    <a:ahLst/>
                    <a:cxnLst/>
                    <a:rect l="l" t="t" r="r" b="b"/>
                    <a:pathLst>
                      <a:path w="1571" h="1174" extrusionOk="0">
                        <a:moveTo>
                          <a:pt x="275" y="1"/>
                        </a:moveTo>
                        <a:cubicBezTo>
                          <a:pt x="153" y="77"/>
                          <a:pt x="92" y="138"/>
                          <a:pt x="1" y="214"/>
                        </a:cubicBezTo>
                        <a:lnTo>
                          <a:pt x="62" y="945"/>
                        </a:lnTo>
                        <a:cubicBezTo>
                          <a:pt x="168" y="1052"/>
                          <a:pt x="244" y="1082"/>
                          <a:pt x="366" y="1174"/>
                        </a:cubicBezTo>
                        <a:lnTo>
                          <a:pt x="1311" y="1174"/>
                        </a:lnTo>
                        <a:cubicBezTo>
                          <a:pt x="1418" y="1082"/>
                          <a:pt x="1463" y="1052"/>
                          <a:pt x="1570" y="945"/>
                        </a:cubicBezTo>
                        <a:lnTo>
                          <a:pt x="1494" y="214"/>
                        </a:lnTo>
                        <a:cubicBezTo>
                          <a:pt x="1372" y="138"/>
                          <a:pt x="1326" y="77"/>
                          <a:pt x="1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a:off x="2742084" y="583317"/>
                    <a:ext cx="48501" cy="35924"/>
                  </a:xfrm>
                  <a:custGeom>
                    <a:avLst/>
                    <a:gdLst/>
                    <a:ahLst/>
                    <a:cxnLst/>
                    <a:rect l="l" t="t" r="r" b="b"/>
                    <a:pathLst>
                      <a:path w="1585" h="1174" extrusionOk="0">
                        <a:moveTo>
                          <a:pt x="259" y="1"/>
                        </a:moveTo>
                        <a:cubicBezTo>
                          <a:pt x="153" y="77"/>
                          <a:pt x="107" y="138"/>
                          <a:pt x="0" y="214"/>
                        </a:cubicBezTo>
                        <a:lnTo>
                          <a:pt x="76" y="945"/>
                        </a:lnTo>
                        <a:cubicBezTo>
                          <a:pt x="198" y="1052"/>
                          <a:pt x="275" y="1082"/>
                          <a:pt x="381" y="1174"/>
                        </a:cubicBezTo>
                        <a:lnTo>
                          <a:pt x="1341" y="1174"/>
                        </a:lnTo>
                        <a:cubicBezTo>
                          <a:pt x="1432" y="1082"/>
                          <a:pt x="1493" y="1052"/>
                          <a:pt x="1585" y="945"/>
                        </a:cubicBezTo>
                        <a:lnTo>
                          <a:pt x="1493" y="214"/>
                        </a:lnTo>
                        <a:cubicBezTo>
                          <a:pt x="1372" y="138"/>
                          <a:pt x="1326"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a:off x="2650223" y="620618"/>
                    <a:ext cx="48991" cy="37791"/>
                  </a:xfrm>
                  <a:custGeom>
                    <a:avLst/>
                    <a:gdLst/>
                    <a:ahLst/>
                    <a:cxnLst/>
                    <a:rect l="l" t="t" r="r" b="b"/>
                    <a:pathLst>
                      <a:path w="1601" h="1235" extrusionOk="0">
                        <a:moveTo>
                          <a:pt x="260" y="0"/>
                        </a:moveTo>
                        <a:cubicBezTo>
                          <a:pt x="153" y="92"/>
                          <a:pt x="92" y="138"/>
                          <a:pt x="1" y="229"/>
                        </a:cubicBezTo>
                        <a:lnTo>
                          <a:pt x="62" y="1006"/>
                        </a:lnTo>
                        <a:cubicBezTo>
                          <a:pt x="168" y="1097"/>
                          <a:pt x="245" y="1143"/>
                          <a:pt x="366" y="1235"/>
                        </a:cubicBezTo>
                        <a:lnTo>
                          <a:pt x="1326" y="1235"/>
                        </a:lnTo>
                        <a:cubicBezTo>
                          <a:pt x="1448" y="1143"/>
                          <a:pt x="1509" y="1097"/>
                          <a:pt x="1601" y="1006"/>
                        </a:cubicBezTo>
                        <a:lnTo>
                          <a:pt x="1540" y="229"/>
                        </a:lnTo>
                        <a:cubicBezTo>
                          <a:pt x="1433" y="138"/>
                          <a:pt x="1372" y="92"/>
                          <a:pt x="1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2653497" y="658838"/>
                    <a:ext cx="48991" cy="38740"/>
                  </a:xfrm>
                  <a:custGeom>
                    <a:avLst/>
                    <a:gdLst/>
                    <a:ahLst/>
                    <a:cxnLst/>
                    <a:rect l="l" t="t" r="r" b="b"/>
                    <a:pathLst>
                      <a:path w="1601" h="1266" extrusionOk="0">
                        <a:moveTo>
                          <a:pt x="275" y="1"/>
                        </a:moveTo>
                        <a:cubicBezTo>
                          <a:pt x="168" y="107"/>
                          <a:pt x="122" y="138"/>
                          <a:pt x="0" y="229"/>
                        </a:cubicBezTo>
                        <a:lnTo>
                          <a:pt x="61" y="1037"/>
                        </a:lnTo>
                        <a:cubicBezTo>
                          <a:pt x="183" y="1113"/>
                          <a:pt x="259" y="1174"/>
                          <a:pt x="366" y="1265"/>
                        </a:cubicBezTo>
                        <a:lnTo>
                          <a:pt x="1341" y="1265"/>
                        </a:lnTo>
                        <a:cubicBezTo>
                          <a:pt x="1433" y="1189"/>
                          <a:pt x="1509" y="1128"/>
                          <a:pt x="1600" y="1037"/>
                        </a:cubicBezTo>
                        <a:lnTo>
                          <a:pt x="1555" y="229"/>
                        </a:lnTo>
                        <a:cubicBezTo>
                          <a:pt x="1433" y="153"/>
                          <a:pt x="1356" y="107"/>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077238" y="195890"/>
                    <a:ext cx="274635" cy="234090"/>
                    <a:chOff x="2077238" y="195890"/>
                    <a:chExt cx="274635" cy="234090"/>
                  </a:xfrm>
                </p:grpSpPr>
                <p:sp>
                  <p:nvSpPr>
                    <p:cNvPr id="447" name="Google Shape;447;p31"/>
                    <p:cNvSpPr/>
                    <p:nvPr/>
                  </p:nvSpPr>
                  <p:spPr>
                    <a:xfrm>
                      <a:off x="2112673" y="195890"/>
                      <a:ext cx="41524" cy="25673"/>
                    </a:xfrm>
                    <a:custGeom>
                      <a:avLst/>
                      <a:gdLst/>
                      <a:ahLst/>
                      <a:cxnLst/>
                      <a:rect l="l" t="t" r="r" b="b"/>
                      <a:pathLst>
                        <a:path w="1357" h="839" extrusionOk="0">
                          <a:moveTo>
                            <a:pt x="366" y="1"/>
                          </a:moveTo>
                          <a:cubicBezTo>
                            <a:pt x="260" y="46"/>
                            <a:pt x="199" y="92"/>
                            <a:pt x="107" y="153"/>
                          </a:cubicBezTo>
                          <a:lnTo>
                            <a:pt x="1" y="686"/>
                          </a:lnTo>
                          <a:cubicBezTo>
                            <a:pt x="77" y="732"/>
                            <a:pt x="138" y="778"/>
                            <a:pt x="214" y="839"/>
                          </a:cubicBezTo>
                          <a:lnTo>
                            <a:pt x="1022" y="839"/>
                          </a:lnTo>
                          <a:cubicBezTo>
                            <a:pt x="1128" y="778"/>
                            <a:pt x="1189" y="732"/>
                            <a:pt x="1281" y="686"/>
                          </a:cubicBezTo>
                          <a:lnTo>
                            <a:pt x="1357" y="153"/>
                          </a:lnTo>
                          <a:cubicBezTo>
                            <a:pt x="1281" y="92"/>
                            <a:pt x="1220" y="46"/>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2152300" y="195890"/>
                      <a:ext cx="41524" cy="25673"/>
                    </a:xfrm>
                    <a:custGeom>
                      <a:avLst/>
                      <a:gdLst/>
                      <a:ahLst/>
                      <a:cxnLst/>
                      <a:rect l="l" t="t" r="r" b="b"/>
                      <a:pathLst>
                        <a:path w="1357" h="839" extrusionOk="0">
                          <a:moveTo>
                            <a:pt x="336" y="1"/>
                          </a:moveTo>
                          <a:cubicBezTo>
                            <a:pt x="229" y="46"/>
                            <a:pt x="168" y="92"/>
                            <a:pt x="77" y="153"/>
                          </a:cubicBezTo>
                          <a:lnTo>
                            <a:pt x="1" y="686"/>
                          </a:lnTo>
                          <a:cubicBezTo>
                            <a:pt x="77" y="732"/>
                            <a:pt x="138" y="778"/>
                            <a:pt x="214" y="839"/>
                          </a:cubicBezTo>
                          <a:lnTo>
                            <a:pt x="1022" y="839"/>
                          </a:lnTo>
                          <a:cubicBezTo>
                            <a:pt x="1128" y="778"/>
                            <a:pt x="1189" y="732"/>
                            <a:pt x="1281" y="686"/>
                          </a:cubicBezTo>
                          <a:lnTo>
                            <a:pt x="1357" y="153"/>
                          </a:lnTo>
                          <a:cubicBezTo>
                            <a:pt x="1265" y="92"/>
                            <a:pt x="1220" y="46"/>
                            <a:pt x="1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2193334" y="195890"/>
                      <a:ext cx="40117" cy="25673"/>
                    </a:xfrm>
                    <a:custGeom>
                      <a:avLst/>
                      <a:gdLst/>
                      <a:ahLst/>
                      <a:cxnLst/>
                      <a:rect l="l" t="t" r="r" b="b"/>
                      <a:pathLst>
                        <a:path w="1311" h="839" extrusionOk="0">
                          <a:moveTo>
                            <a:pt x="321" y="1"/>
                          </a:moveTo>
                          <a:cubicBezTo>
                            <a:pt x="229" y="46"/>
                            <a:pt x="168" y="92"/>
                            <a:pt x="77" y="153"/>
                          </a:cubicBezTo>
                          <a:lnTo>
                            <a:pt x="1" y="686"/>
                          </a:lnTo>
                          <a:cubicBezTo>
                            <a:pt x="77" y="732"/>
                            <a:pt x="138" y="778"/>
                            <a:pt x="214" y="839"/>
                          </a:cubicBezTo>
                          <a:lnTo>
                            <a:pt x="1006" y="839"/>
                          </a:lnTo>
                          <a:cubicBezTo>
                            <a:pt x="1098" y="778"/>
                            <a:pt x="1159" y="732"/>
                            <a:pt x="1250" y="686"/>
                          </a:cubicBezTo>
                          <a:lnTo>
                            <a:pt x="1311" y="153"/>
                          </a:lnTo>
                          <a:cubicBezTo>
                            <a:pt x="1219" y="92"/>
                            <a:pt x="1174" y="46"/>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2232502" y="195890"/>
                      <a:ext cx="40117" cy="25673"/>
                    </a:xfrm>
                    <a:custGeom>
                      <a:avLst/>
                      <a:gdLst/>
                      <a:ahLst/>
                      <a:cxnLst/>
                      <a:rect l="l" t="t" r="r" b="b"/>
                      <a:pathLst>
                        <a:path w="1311" h="839" extrusionOk="0">
                          <a:moveTo>
                            <a:pt x="305" y="1"/>
                          </a:moveTo>
                          <a:cubicBezTo>
                            <a:pt x="198" y="46"/>
                            <a:pt x="153" y="92"/>
                            <a:pt x="46" y="153"/>
                          </a:cubicBezTo>
                          <a:lnTo>
                            <a:pt x="0" y="686"/>
                          </a:lnTo>
                          <a:cubicBezTo>
                            <a:pt x="77" y="732"/>
                            <a:pt x="122" y="778"/>
                            <a:pt x="198" y="839"/>
                          </a:cubicBezTo>
                          <a:lnTo>
                            <a:pt x="1006" y="839"/>
                          </a:lnTo>
                          <a:cubicBezTo>
                            <a:pt x="1097" y="778"/>
                            <a:pt x="1158" y="732"/>
                            <a:pt x="1250" y="686"/>
                          </a:cubicBezTo>
                          <a:lnTo>
                            <a:pt x="1311" y="153"/>
                          </a:lnTo>
                          <a:cubicBezTo>
                            <a:pt x="1235" y="92"/>
                            <a:pt x="1189" y="46"/>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2272129" y="195890"/>
                      <a:ext cx="40117" cy="25673"/>
                    </a:xfrm>
                    <a:custGeom>
                      <a:avLst/>
                      <a:gdLst/>
                      <a:ahLst/>
                      <a:cxnLst/>
                      <a:rect l="l" t="t" r="r" b="b"/>
                      <a:pathLst>
                        <a:path w="1311" h="839" extrusionOk="0">
                          <a:moveTo>
                            <a:pt x="305" y="1"/>
                          </a:moveTo>
                          <a:cubicBezTo>
                            <a:pt x="199" y="46"/>
                            <a:pt x="153" y="92"/>
                            <a:pt x="46" y="153"/>
                          </a:cubicBezTo>
                          <a:lnTo>
                            <a:pt x="0" y="686"/>
                          </a:lnTo>
                          <a:cubicBezTo>
                            <a:pt x="92" y="732"/>
                            <a:pt x="122" y="778"/>
                            <a:pt x="229" y="839"/>
                          </a:cubicBezTo>
                          <a:lnTo>
                            <a:pt x="1021" y="839"/>
                          </a:lnTo>
                          <a:cubicBezTo>
                            <a:pt x="1113" y="778"/>
                            <a:pt x="1174" y="732"/>
                            <a:pt x="1265" y="686"/>
                          </a:cubicBezTo>
                          <a:lnTo>
                            <a:pt x="1311" y="153"/>
                          </a:lnTo>
                          <a:cubicBezTo>
                            <a:pt x="1235" y="92"/>
                            <a:pt x="1174" y="46"/>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2311756" y="195890"/>
                      <a:ext cx="40117" cy="25673"/>
                    </a:xfrm>
                    <a:custGeom>
                      <a:avLst/>
                      <a:gdLst/>
                      <a:ahLst/>
                      <a:cxnLst/>
                      <a:rect l="l" t="t" r="r" b="b"/>
                      <a:pathLst>
                        <a:path w="1311" h="839" extrusionOk="0">
                          <a:moveTo>
                            <a:pt x="275" y="1"/>
                          </a:moveTo>
                          <a:cubicBezTo>
                            <a:pt x="183" y="46"/>
                            <a:pt x="122" y="92"/>
                            <a:pt x="31" y="153"/>
                          </a:cubicBezTo>
                          <a:lnTo>
                            <a:pt x="1" y="686"/>
                          </a:lnTo>
                          <a:cubicBezTo>
                            <a:pt x="92" y="732"/>
                            <a:pt x="122" y="778"/>
                            <a:pt x="229" y="839"/>
                          </a:cubicBezTo>
                          <a:lnTo>
                            <a:pt x="1021" y="839"/>
                          </a:lnTo>
                          <a:cubicBezTo>
                            <a:pt x="1113" y="778"/>
                            <a:pt x="1174" y="732"/>
                            <a:pt x="1265" y="686"/>
                          </a:cubicBezTo>
                          <a:lnTo>
                            <a:pt x="1311" y="153"/>
                          </a:lnTo>
                          <a:cubicBezTo>
                            <a:pt x="1235" y="92"/>
                            <a:pt x="1174" y="46"/>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2108021" y="222482"/>
                      <a:ext cx="41983" cy="27050"/>
                    </a:xfrm>
                    <a:custGeom>
                      <a:avLst/>
                      <a:gdLst/>
                      <a:ahLst/>
                      <a:cxnLst/>
                      <a:rect l="l" t="t" r="r" b="b"/>
                      <a:pathLst>
                        <a:path w="1372" h="884" extrusionOk="0">
                          <a:moveTo>
                            <a:pt x="366" y="0"/>
                          </a:moveTo>
                          <a:cubicBezTo>
                            <a:pt x="259" y="61"/>
                            <a:pt x="198" y="91"/>
                            <a:pt x="107" y="152"/>
                          </a:cubicBezTo>
                          <a:lnTo>
                            <a:pt x="0" y="701"/>
                          </a:lnTo>
                          <a:cubicBezTo>
                            <a:pt x="77" y="777"/>
                            <a:pt x="138" y="823"/>
                            <a:pt x="214" y="884"/>
                          </a:cubicBezTo>
                          <a:lnTo>
                            <a:pt x="1036" y="884"/>
                          </a:lnTo>
                          <a:cubicBezTo>
                            <a:pt x="1143" y="808"/>
                            <a:pt x="1204" y="762"/>
                            <a:pt x="1295" y="701"/>
                          </a:cubicBezTo>
                          <a:lnTo>
                            <a:pt x="1372" y="152"/>
                          </a:lnTo>
                          <a:cubicBezTo>
                            <a:pt x="1295" y="91"/>
                            <a:pt x="1250" y="61"/>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2148566" y="222482"/>
                      <a:ext cx="42014" cy="27050"/>
                    </a:xfrm>
                    <a:custGeom>
                      <a:avLst/>
                      <a:gdLst/>
                      <a:ahLst/>
                      <a:cxnLst/>
                      <a:rect l="l" t="t" r="r" b="b"/>
                      <a:pathLst>
                        <a:path w="1373" h="884" extrusionOk="0">
                          <a:moveTo>
                            <a:pt x="336" y="0"/>
                          </a:moveTo>
                          <a:cubicBezTo>
                            <a:pt x="229" y="61"/>
                            <a:pt x="169" y="91"/>
                            <a:pt x="77" y="152"/>
                          </a:cubicBezTo>
                          <a:lnTo>
                            <a:pt x="1" y="701"/>
                          </a:lnTo>
                          <a:cubicBezTo>
                            <a:pt x="77" y="777"/>
                            <a:pt x="123" y="823"/>
                            <a:pt x="199" y="884"/>
                          </a:cubicBezTo>
                          <a:lnTo>
                            <a:pt x="1022" y="884"/>
                          </a:lnTo>
                          <a:cubicBezTo>
                            <a:pt x="1144" y="808"/>
                            <a:pt x="1189" y="762"/>
                            <a:pt x="1296" y="701"/>
                          </a:cubicBezTo>
                          <a:lnTo>
                            <a:pt x="1372" y="152"/>
                          </a:lnTo>
                          <a:cubicBezTo>
                            <a:pt x="1266" y="91"/>
                            <a:pt x="1235" y="61"/>
                            <a:pt x="1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2188683" y="222482"/>
                      <a:ext cx="41524" cy="27050"/>
                    </a:xfrm>
                    <a:custGeom>
                      <a:avLst/>
                      <a:gdLst/>
                      <a:ahLst/>
                      <a:cxnLst/>
                      <a:rect l="l" t="t" r="r" b="b"/>
                      <a:pathLst>
                        <a:path w="1357" h="884" extrusionOk="0">
                          <a:moveTo>
                            <a:pt x="335" y="0"/>
                          </a:moveTo>
                          <a:cubicBezTo>
                            <a:pt x="229" y="61"/>
                            <a:pt x="168" y="91"/>
                            <a:pt x="76" y="152"/>
                          </a:cubicBezTo>
                          <a:lnTo>
                            <a:pt x="0" y="701"/>
                          </a:lnTo>
                          <a:cubicBezTo>
                            <a:pt x="76" y="777"/>
                            <a:pt x="137" y="823"/>
                            <a:pt x="214" y="884"/>
                          </a:cubicBezTo>
                          <a:lnTo>
                            <a:pt x="1021" y="884"/>
                          </a:lnTo>
                          <a:cubicBezTo>
                            <a:pt x="1143" y="808"/>
                            <a:pt x="1204" y="762"/>
                            <a:pt x="1295" y="701"/>
                          </a:cubicBezTo>
                          <a:lnTo>
                            <a:pt x="1356" y="152"/>
                          </a:lnTo>
                          <a:cubicBezTo>
                            <a:pt x="1280" y="91"/>
                            <a:pt x="1219" y="61"/>
                            <a:pt x="1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2228769" y="222482"/>
                      <a:ext cx="41524" cy="27050"/>
                    </a:xfrm>
                    <a:custGeom>
                      <a:avLst/>
                      <a:gdLst/>
                      <a:ahLst/>
                      <a:cxnLst/>
                      <a:rect l="l" t="t" r="r" b="b"/>
                      <a:pathLst>
                        <a:path w="1357" h="884" extrusionOk="0">
                          <a:moveTo>
                            <a:pt x="305" y="0"/>
                          </a:moveTo>
                          <a:cubicBezTo>
                            <a:pt x="214" y="61"/>
                            <a:pt x="153" y="91"/>
                            <a:pt x="61" y="152"/>
                          </a:cubicBezTo>
                          <a:lnTo>
                            <a:pt x="1" y="701"/>
                          </a:lnTo>
                          <a:cubicBezTo>
                            <a:pt x="92" y="777"/>
                            <a:pt x="153" y="823"/>
                            <a:pt x="229" y="884"/>
                          </a:cubicBezTo>
                          <a:lnTo>
                            <a:pt x="1052" y="884"/>
                          </a:lnTo>
                          <a:cubicBezTo>
                            <a:pt x="1143" y="808"/>
                            <a:pt x="1204" y="762"/>
                            <a:pt x="1296" y="701"/>
                          </a:cubicBezTo>
                          <a:lnTo>
                            <a:pt x="1357" y="152"/>
                          </a:lnTo>
                          <a:cubicBezTo>
                            <a:pt x="1265" y="91"/>
                            <a:pt x="1219" y="61"/>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2269804" y="222482"/>
                      <a:ext cx="40576" cy="27050"/>
                    </a:xfrm>
                    <a:custGeom>
                      <a:avLst/>
                      <a:gdLst/>
                      <a:ahLst/>
                      <a:cxnLst/>
                      <a:rect l="l" t="t" r="r" b="b"/>
                      <a:pathLst>
                        <a:path w="1326" h="884" extrusionOk="0">
                          <a:moveTo>
                            <a:pt x="305" y="0"/>
                          </a:moveTo>
                          <a:cubicBezTo>
                            <a:pt x="198" y="61"/>
                            <a:pt x="153" y="91"/>
                            <a:pt x="46" y="152"/>
                          </a:cubicBezTo>
                          <a:lnTo>
                            <a:pt x="0" y="701"/>
                          </a:lnTo>
                          <a:cubicBezTo>
                            <a:pt x="92" y="777"/>
                            <a:pt x="122" y="823"/>
                            <a:pt x="229" y="884"/>
                          </a:cubicBezTo>
                          <a:lnTo>
                            <a:pt x="1036" y="884"/>
                          </a:lnTo>
                          <a:cubicBezTo>
                            <a:pt x="1143" y="808"/>
                            <a:pt x="1189" y="762"/>
                            <a:pt x="1295" y="701"/>
                          </a:cubicBezTo>
                          <a:lnTo>
                            <a:pt x="1326" y="152"/>
                          </a:lnTo>
                          <a:cubicBezTo>
                            <a:pt x="1234" y="91"/>
                            <a:pt x="1173" y="61"/>
                            <a:pt x="1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2309431" y="222482"/>
                      <a:ext cx="40576" cy="27050"/>
                    </a:xfrm>
                    <a:custGeom>
                      <a:avLst/>
                      <a:gdLst/>
                      <a:ahLst/>
                      <a:cxnLst/>
                      <a:rect l="l" t="t" r="r" b="b"/>
                      <a:pathLst>
                        <a:path w="1326" h="884" extrusionOk="0">
                          <a:moveTo>
                            <a:pt x="275" y="0"/>
                          </a:moveTo>
                          <a:cubicBezTo>
                            <a:pt x="183" y="61"/>
                            <a:pt x="122" y="91"/>
                            <a:pt x="31" y="152"/>
                          </a:cubicBezTo>
                          <a:lnTo>
                            <a:pt x="0" y="701"/>
                          </a:lnTo>
                          <a:cubicBezTo>
                            <a:pt x="92" y="777"/>
                            <a:pt x="122" y="823"/>
                            <a:pt x="229" y="884"/>
                          </a:cubicBezTo>
                          <a:lnTo>
                            <a:pt x="1036" y="884"/>
                          </a:lnTo>
                          <a:cubicBezTo>
                            <a:pt x="1143" y="808"/>
                            <a:pt x="1189" y="762"/>
                            <a:pt x="1295" y="701"/>
                          </a:cubicBezTo>
                          <a:lnTo>
                            <a:pt x="1326" y="152"/>
                          </a:lnTo>
                          <a:cubicBezTo>
                            <a:pt x="1250" y="91"/>
                            <a:pt x="1189" y="61"/>
                            <a:pt x="10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2102881" y="249961"/>
                      <a:ext cx="42473" cy="28030"/>
                    </a:xfrm>
                    <a:custGeom>
                      <a:avLst/>
                      <a:gdLst/>
                      <a:ahLst/>
                      <a:cxnLst/>
                      <a:rect l="l" t="t" r="r" b="b"/>
                      <a:pathLst>
                        <a:path w="1388" h="916" extrusionOk="0">
                          <a:moveTo>
                            <a:pt x="366" y="1"/>
                          </a:moveTo>
                          <a:cubicBezTo>
                            <a:pt x="260" y="77"/>
                            <a:pt x="184" y="108"/>
                            <a:pt x="92" y="169"/>
                          </a:cubicBezTo>
                          <a:lnTo>
                            <a:pt x="1" y="748"/>
                          </a:lnTo>
                          <a:cubicBezTo>
                            <a:pt x="77" y="824"/>
                            <a:pt x="138" y="854"/>
                            <a:pt x="214" y="915"/>
                          </a:cubicBezTo>
                          <a:lnTo>
                            <a:pt x="1037" y="915"/>
                          </a:lnTo>
                          <a:cubicBezTo>
                            <a:pt x="1128" y="839"/>
                            <a:pt x="1204" y="793"/>
                            <a:pt x="1296" y="748"/>
                          </a:cubicBezTo>
                          <a:lnTo>
                            <a:pt x="1387" y="169"/>
                          </a:lnTo>
                          <a:cubicBezTo>
                            <a:pt x="1311" y="92"/>
                            <a:pt x="1281" y="62"/>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2144374" y="249961"/>
                      <a:ext cx="42014" cy="28030"/>
                    </a:xfrm>
                    <a:custGeom>
                      <a:avLst/>
                      <a:gdLst/>
                      <a:ahLst/>
                      <a:cxnLst/>
                      <a:rect l="l" t="t" r="r" b="b"/>
                      <a:pathLst>
                        <a:path w="1373" h="916" extrusionOk="0">
                          <a:moveTo>
                            <a:pt x="366" y="1"/>
                          </a:moveTo>
                          <a:cubicBezTo>
                            <a:pt x="245" y="77"/>
                            <a:pt x="184" y="108"/>
                            <a:pt x="92" y="169"/>
                          </a:cubicBezTo>
                          <a:lnTo>
                            <a:pt x="1" y="748"/>
                          </a:lnTo>
                          <a:cubicBezTo>
                            <a:pt x="77" y="824"/>
                            <a:pt x="138" y="854"/>
                            <a:pt x="214" y="915"/>
                          </a:cubicBezTo>
                          <a:lnTo>
                            <a:pt x="1022" y="915"/>
                          </a:lnTo>
                          <a:cubicBezTo>
                            <a:pt x="1144" y="839"/>
                            <a:pt x="1204" y="793"/>
                            <a:pt x="1296" y="748"/>
                          </a:cubicBezTo>
                          <a:lnTo>
                            <a:pt x="1372" y="169"/>
                          </a:lnTo>
                          <a:cubicBezTo>
                            <a:pt x="1296" y="92"/>
                            <a:pt x="1235" y="62"/>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2184950" y="249961"/>
                      <a:ext cx="41983" cy="28030"/>
                    </a:xfrm>
                    <a:custGeom>
                      <a:avLst/>
                      <a:gdLst/>
                      <a:ahLst/>
                      <a:cxnLst/>
                      <a:rect l="l" t="t" r="r" b="b"/>
                      <a:pathLst>
                        <a:path w="1372" h="916" extrusionOk="0">
                          <a:moveTo>
                            <a:pt x="351" y="1"/>
                          </a:moveTo>
                          <a:cubicBezTo>
                            <a:pt x="229" y="77"/>
                            <a:pt x="183" y="108"/>
                            <a:pt x="77" y="169"/>
                          </a:cubicBezTo>
                          <a:lnTo>
                            <a:pt x="0" y="748"/>
                          </a:lnTo>
                          <a:cubicBezTo>
                            <a:pt x="77" y="824"/>
                            <a:pt x="137" y="854"/>
                            <a:pt x="214" y="915"/>
                          </a:cubicBezTo>
                          <a:lnTo>
                            <a:pt x="1036" y="915"/>
                          </a:lnTo>
                          <a:cubicBezTo>
                            <a:pt x="1143" y="839"/>
                            <a:pt x="1204" y="793"/>
                            <a:pt x="1295" y="748"/>
                          </a:cubicBezTo>
                          <a:lnTo>
                            <a:pt x="1372" y="169"/>
                          </a:lnTo>
                          <a:cubicBezTo>
                            <a:pt x="1280" y="92"/>
                            <a:pt x="1250" y="62"/>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2225495" y="249961"/>
                      <a:ext cx="42014" cy="28030"/>
                    </a:xfrm>
                    <a:custGeom>
                      <a:avLst/>
                      <a:gdLst/>
                      <a:ahLst/>
                      <a:cxnLst/>
                      <a:rect l="l" t="t" r="r" b="b"/>
                      <a:pathLst>
                        <a:path w="1373" h="916" extrusionOk="0">
                          <a:moveTo>
                            <a:pt x="321" y="1"/>
                          </a:moveTo>
                          <a:cubicBezTo>
                            <a:pt x="199" y="77"/>
                            <a:pt x="153" y="108"/>
                            <a:pt x="47" y="169"/>
                          </a:cubicBezTo>
                          <a:lnTo>
                            <a:pt x="1" y="748"/>
                          </a:lnTo>
                          <a:cubicBezTo>
                            <a:pt x="92" y="824"/>
                            <a:pt x="123" y="854"/>
                            <a:pt x="229" y="915"/>
                          </a:cubicBezTo>
                          <a:lnTo>
                            <a:pt x="1037" y="915"/>
                          </a:lnTo>
                          <a:cubicBezTo>
                            <a:pt x="1159" y="839"/>
                            <a:pt x="1220" y="793"/>
                            <a:pt x="1311" y="748"/>
                          </a:cubicBezTo>
                          <a:lnTo>
                            <a:pt x="1372" y="169"/>
                          </a:lnTo>
                          <a:cubicBezTo>
                            <a:pt x="1296" y="92"/>
                            <a:pt x="1235" y="62"/>
                            <a:pt x="1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2267478" y="249961"/>
                      <a:ext cx="40576" cy="28030"/>
                    </a:xfrm>
                    <a:custGeom>
                      <a:avLst/>
                      <a:gdLst/>
                      <a:ahLst/>
                      <a:cxnLst/>
                      <a:rect l="l" t="t" r="r" b="b"/>
                      <a:pathLst>
                        <a:path w="1326" h="916" extrusionOk="0">
                          <a:moveTo>
                            <a:pt x="305" y="1"/>
                          </a:moveTo>
                          <a:cubicBezTo>
                            <a:pt x="198" y="77"/>
                            <a:pt x="152" y="108"/>
                            <a:pt x="46" y="169"/>
                          </a:cubicBezTo>
                          <a:lnTo>
                            <a:pt x="0" y="748"/>
                          </a:lnTo>
                          <a:cubicBezTo>
                            <a:pt x="92" y="824"/>
                            <a:pt x="122" y="854"/>
                            <a:pt x="229" y="915"/>
                          </a:cubicBezTo>
                          <a:lnTo>
                            <a:pt x="1036" y="915"/>
                          </a:lnTo>
                          <a:cubicBezTo>
                            <a:pt x="1143" y="839"/>
                            <a:pt x="1189" y="793"/>
                            <a:pt x="1295" y="748"/>
                          </a:cubicBezTo>
                          <a:lnTo>
                            <a:pt x="1326" y="169"/>
                          </a:lnTo>
                          <a:cubicBezTo>
                            <a:pt x="1234" y="92"/>
                            <a:pt x="1173" y="62"/>
                            <a:pt x="1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2307564" y="249961"/>
                      <a:ext cx="40576" cy="28030"/>
                    </a:xfrm>
                    <a:custGeom>
                      <a:avLst/>
                      <a:gdLst/>
                      <a:ahLst/>
                      <a:cxnLst/>
                      <a:rect l="l" t="t" r="r" b="b"/>
                      <a:pathLst>
                        <a:path w="1326" h="916" extrusionOk="0">
                          <a:moveTo>
                            <a:pt x="290" y="1"/>
                          </a:moveTo>
                          <a:cubicBezTo>
                            <a:pt x="183" y="77"/>
                            <a:pt x="138" y="108"/>
                            <a:pt x="31" y="169"/>
                          </a:cubicBezTo>
                          <a:lnTo>
                            <a:pt x="0" y="748"/>
                          </a:lnTo>
                          <a:cubicBezTo>
                            <a:pt x="92" y="824"/>
                            <a:pt x="138" y="854"/>
                            <a:pt x="229" y="915"/>
                          </a:cubicBezTo>
                          <a:lnTo>
                            <a:pt x="1052" y="915"/>
                          </a:lnTo>
                          <a:cubicBezTo>
                            <a:pt x="1143" y="839"/>
                            <a:pt x="1204" y="793"/>
                            <a:pt x="1295" y="748"/>
                          </a:cubicBezTo>
                          <a:lnTo>
                            <a:pt x="1326" y="169"/>
                          </a:lnTo>
                          <a:cubicBezTo>
                            <a:pt x="1235" y="92"/>
                            <a:pt x="1204" y="62"/>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2098229" y="277960"/>
                      <a:ext cx="43391" cy="27999"/>
                    </a:xfrm>
                    <a:custGeom>
                      <a:avLst/>
                      <a:gdLst/>
                      <a:ahLst/>
                      <a:cxnLst/>
                      <a:rect l="l" t="t" r="r" b="b"/>
                      <a:pathLst>
                        <a:path w="1418" h="915" extrusionOk="0">
                          <a:moveTo>
                            <a:pt x="366" y="0"/>
                          </a:moveTo>
                          <a:cubicBezTo>
                            <a:pt x="275" y="76"/>
                            <a:pt x="214" y="107"/>
                            <a:pt x="92" y="168"/>
                          </a:cubicBezTo>
                          <a:lnTo>
                            <a:pt x="0" y="747"/>
                          </a:lnTo>
                          <a:cubicBezTo>
                            <a:pt x="77" y="792"/>
                            <a:pt x="138" y="838"/>
                            <a:pt x="214" y="914"/>
                          </a:cubicBezTo>
                          <a:lnTo>
                            <a:pt x="1052" y="914"/>
                          </a:lnTo>
                          <a:cubicBezTo>
                            <a:pt x="1143" y="838"/>
                            <a:pt x="1204" y="823"/>
                            <a:pt x="1311" y="747"/>
                          </a:cubicBezTo>
                          <a:lnTo>
                            <a:pt x="1417" y="168"/>
                          </a:lnTo>
                          <a:cubicBezTo>
                            <a:pt x="1341" y="107"/>
                            <a:pt x="1280" y="76"/>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2139723" y="277960"/>
                      <a:ext cx="42442" cy="27999"/>
                    </a:xfrm>
                    <a:custGeom>
                      <a:avLst/>
                      <a:gdLst/>
                      <a:ahLst/>
                      <a:cxnLst/>
                      <a:rect l="l" t="t" r="r" b="b"/>
                      <a:pathLst>
                        <a:path w="1387" h="915" extrusionOk="0">
                          <a:moveTo>
                            <a:pt x="366" y="0"/>
                          </a:moveTo>
                          <a:cubicBezTo>
                            <a:pt x="259" y="76"/>
                            <a:pt x="214" y="107"/>
                            <a:pt x="92" y="168"/>
                          </a:cubicBezTo>
                          <a:lnTo>
                            <a:pt x="0" y="747"/>
                          </a:lnTo>
                          <a:cubicBezTo>
                            <a:pt x="77" y="792"/>
                            <a:pt x="138" y="838"/>
                            <a:pt x="214" y="914"/>
                          </a:cubicBezTo>
                          <a:lnTo>
                            <a:pt x="1052" y="914"/>
                          </a:lnTo>
                          <a:cubicBezTo>
                            <a:pt x="1143" y="838"/>
                            <a:pt x="1204" y="823"/>
                            <a:pt x="1311" y="747"/>
                          </a:cubicBezTo>
                          <a:lnTo>
                            <a:pt x="1387" y="168"/>
                          </a:lnTo>
                          <a:cubicBezTo>
                            <a:pt x="1311" y="107"/>
                            <a:pt x="1250"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2181217" y="277960"/>
                      <a:ext cx="42442" cy="27999"/>
                    </a:xfrm>
                    <a:custGeom>
                      <a:avLst/>
                      <a:gdLst/>
                      <a:ahLst/>
                      <a:cxnLst/>
                      <a:rect l="l" t="t" r="r" b="b"/>
                      <a:pathLst>
                        <a:path w="1387" h="915" extrusionOk="0">
                          <a:moveTo>
                            <a:pt x="336" y="0"/>
                          </a:moveTo>
                          <a:cubicBezTo>
                            <a:pt x="229" y="76"/>
                            <a:pt x="168" y="107"/>
                            <a:pt x="77" y="168"/>
                          </a:cubicBezTo>
                          <a:lnTo>
                            <a:pt x="0" y="747"/>
                          </a:lnTo>
                          <a:cubicBezTo>
                            <a:pt x="92" y="792"/>
                            <a:pt x="122" y="838"/>
                            <a:pt x="229" y="914"/>
                          </a:cubicBezTo>
                          <a:lnTo>
                            <a:pt x="1037" y="914"/>
                          </a:lnTo>
                          <a:cubicBezTo>
                            <a:pt x="1158" y="838"/>
                            <a:pt x="1219" y="823"/>
                            <a:pt x="1311" y="747"/>
                          </a:cubicBezTo>
                          <a:lnTo>
                            <a:pt x="1387" y="168"/>
                          </a:lnTo>
                          <a:cubicBezTo>
                            <a:pt x="1296" y="107"/>
                            <a:pt x="1250" y="76"/>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2221762" y="277960"/>
                      <a:ext cx="42473" cy="27999"/>
                    </a:xfrm>
                    <a:custGeom>
                      <a:avLst/>
                      <a:gdLst/>
                      <a:ahLst/>
                      <a:cxnLst/>
                      <a:rect l="l" t="t" r="r" b="b"/>
                      <a:pathLst>
                        <a:path w="1388" h="915" extrusionOk="0">
                          <a:moveTo>
                            <a:pt x="351" y="0"/>
                          </a:moveTo>
                          <a:cubicBezTo>
                            <a:pt x="230" y="76"/>
                            <a:pt x="169" y="107"/>
                            <a:pt x="77" y="168"/>
                          </a:cubicBezTo>
                          <a:lnTo>
                            <a:pt x="1" y="747"/>
                          </a:lnTo>
                          <a:cubicBezTo>
                            <a:pt x="92" y="792"/>
                            <a:pt x="138" y="838"/>
                            <a:pt x="230" y="914"/>
                          </a:cubicBezTo>
                          <a:lnTo>
                            <a:pt x="1068" y="914"/>
                          </a:lnTo>
                          <a:cubicBezTo>
                            <a:pt x="1189" y="838"/>
                            <a:pt x="1235" y="823"/>
                            <a:pt x="1342" y="747"/>
                          </a:cubicBezTo>
                          <a:lnTo>
                            <a:pt x="1387" y="168"/>
                          </a:lnTo>
                          <a:cubicBezTo>
                            <a:pt x="1311" y="107"/>
                            <a:pt x="1266" y="76"/>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2263745" y="277960"/>
                      <a:ext cx="41983" cy="27999"/>
                    </a:xfrm>
                    <a:custGeom>
                      <a:avLst/>
                      <a:gdLst/>
                      <a:ahLst/>
                      <a:cxnLst/>
                      <a:rect l="l" t="t" r="r" b="b"/>
                      <a:pathLst>
                        <a:path w="1372" h="915" extrusionOk="0">
                          <a:moveTo>
                            <a:pt x="320" y="0"/>
                          </a:moveTo>
                          <a:cubicBezTo>
                            <a:pt x="214" y="76"/>
                            <a:pt x="153" y="107"/>
                            <a:pt x="61" y="168"/>
                          </a:cubicBezTo>
                          <a:lnTo>
                            <a:pt x="0" y="747"/>
                          </a:lnTo>
                          <a:cubicBezTo>
                            <a:pt x="92" y="792"/>
                            <a:pt x="137" y="838"/>
                            <a:pt x="229" y="914"/>
                          </a:cubicBezTo>
                          <a:lnTo>
                            <a:pt x="1067" y="914"/>
                          </a:lnTo>
                          <a:cubicBezTo>
                            <a:pt x="1189" y="838"/>
                            <a:pt x="1234" y="823"/>
                            <a:pt x="1341" y="747"/>
                          </a:cubicBezTo>
                          <a:lnTo>
                            <a:pt x="1371" y="168"/>
                          </a:lnTo>
                          <a:cubicBezTo>
                            <a:pt x="1280" y="107"/>
                            <a:pt x="1219" y="76"/>
                            <a:pt x="1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2305238" y="277960"/>
                      <a:ext cx="41524" cy="27999"/>
                    </a:xfrm>
                    <a:custGeom>
                      <a:avLst/>
                      <a:gdLst/>
                      <a:ahLst/>
                      <a:cxnLst/>
                      <a:rect l="l" t="t" r="r" b="b"/>
                      <a:pathLst>
                        <a:path w="1357" h="915" extrusionOk="0">
                          <a:moveTo>
                            <a:pt x="290" y="0"/>
                          </a:moveTo>
                          <a:cubicBezTo>
                            <a:pt x="183" y="76"/>
                            <a:pt x="137" y="107"/>
                            <a:pt x="31" y="168"/>
                          </a:cubicBezTo>
                          <a:lnTo>
                            <a:pt x="0" y="747"/>
                          </a:lnTo>
                          <a:cubicBezTo>
                            <a:pt x="92" y="792"/>
                            <a:pt x="137" y="838"/>
                            <a:pt x="229" y="914"/>
                          </a:cubicBezTo>
                          <a:lnTo>
                            <a:pt x="1067" y="914"/>
                          </a:lnTo>
                          <a:cubicBezTo>
                            <a:pt x="1158" y="838"/>
                            <a:pt x="1219" y="823"/>
                            <a:pt x="1311" y="747"/>
                          </a:cubicBezTo>
                          <a:lnTo>
                            <a:pt x="1356" y="168"/>
                          </a:lnTo>
                          <a:cubicBezTo>
                            <a:pt x="1250" y="107"/>
                            <a:pt x="1219" y="76"/>
                            <a:pt x="1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2093578" y="306846"/>
                      <a:ext cx="43391" cy="28948"/>
                    </a:xfrm>
                    <a:custGeom>
                      <a:avLst/>
                      <a:gdLst/>
                      <a:ahLst/>
                      <a:cxnLst/>
                      <a:rect l="l" t="t" r="r" b="b"/>
                      <a:pathLst>
                        <a:path w="1418" h="946" extrusionOk="0">
                          <a:moveTo>
                            <a:pt x="366" y="1"/>
                          </a:moveTo>
                          <a:cubicBezTo>
                            <a:pt x="274" y="62"/>
                            <a:pt x="213" y="107"/>
                            <a:pt x="92" y="184"/>
                          </a:cubicBezTo>
                          <a:lnTo>
                            <a:pt x="0" y="763"/>
                          </a:lnTo>
                          <a:cubicBezTo>
                            <a:pt x="76" y="823"/>
                            <a:pt x="137" y="869"/>
                            <a:pt x="213" y="945"/>
                          </a:cubicBezTo>
                          <a:lnTo>
                            <a:pt x="1051" y="945"/>
                          </a:lnTo>
                          <a:cubicBezTo>
                            <a:pt x="1143" y="884"/>
                            <a:pt x="1204" y="839"/>
                            <a:pt x="1310" y="763"/>
                          </a:cubicBezTo>
                          <a:lnTo>
                            <a:pt x="1417" y="184"/>
                          </a:lnTo>
                          <a:cubicBezTo>
                            <a:pt x="1341" y="123"/>
                            <a:pt x="1280" y="77"/>
                            <a:pt x="1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2135531" y="306846"/>
                      <a:ext cx="43391" cy="28948"/>
                    </a:xfrm>
                    <a:custGeom>
                      <a:avLst/>
                      <a:gdLst/>
                      <a:ahLst/>
                      <a:cxnLst/>
                      <a:rect l="l" t="t" r="r" b="b"/>
                      <a:pathLst>
                        <a:path w="1418" h="946" extrusionOk="0">
                          <a:moveTo>
                            <a:pt x="366" y="1"/>
                          </a:moveTo>
                          <a:cubicBezTo>
                            <a:pt x="275" y="62"/>
                            <a:pt x="214" y="107"/>
                            <a:pt x="92" y="184"/>
                          </a:cubicBezTo>
                          <a:lnTo>
                            <a:pt x="0" y="763"/>
                          </a:lnTo>
                          <a:cubicBezTo>
                            <a:pt x="92" y="823"/>
                            <a:pt x="137" y="869"/>
                            <a:pt x="229" y="945"/>
                          </a:cubicBezTo>
                          <a:lnTo>
                            <a:pt x="1067" y="945"/>
                          </a:lnTo>
                          <a:cubicBezTo>
                            <a:pt x="1158" y="884"/>
                            <a:pt x="1219" y="839"/>
                            <a:pt x="1341" y="763"/>
                          </a:cubicBezTo>
                          <a:lnTo>
                            <a:pt x="1417" y="184"/>
                          </a:lnTo>
                          <a:cubicBezTo>
                            <a:pt x="1311" y="123"/>
                            <a:pt x="1265" y="77"/>
                            <a:pt x="1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2177024" y="306846"/>
                      <a:ext cx="42932" cy="28948"/>
                    </a:xfrm>
                    <a:custGeom>
                      <a:avLst/>
                      <a:gdLst/>
                      <a:ahLst/>
                      <a:cxnLst/>
                      <a:rect l="l" t="t" r="r" b="b"/>
                      <a:pathLst>
                        <a:path w="1403" h="946" extrusionOk="0">
                          <a:moveTo>
                            <a:pt x="336" y="1"/>
                          </a:moveTo>
                          <a:cubicBezTo>
                            <a:pt x="244" y="62"/>
                            <a:pt x="183" y="107"/>
                            <a:pt x="77" y="184"/>
                          </a:cubicBezTo>
                          <a:lnTo>
                            <a:pt x="0" y="763"/>
                          </a:lnTo>
                          <a:cubicBezTo>
                            <a:pt x="92" y="823"/>
                            <a:pt x="137" y="869"/>
                            <a:pt x="229" y="945"/>
                          </a:cubicBezTo>
                          <a:lnTo>
                            <a:pt x="1067" y="945"/>
                          </a:lnTo>
                          <a:cubicBezTo>
                            <a:pt x="1158" y="884"/>
                            <a:pt x="1219" y="839"/>
                            <a:pt x="1326" y="763"/>
                          </a:cubicBezTo>
                          <a:lnTo>
                            <a:pt x="1402" y="184"/>
                          </a:lnTo>
                          <a:cubicBezTo>
                            <a:pt x="1311" y="123"/>
                            <a:pt x="1280" y="77"/>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2218977" y="306846"/>
                      <a:ext cx="42473" cy="28948"/>
                    </a:xfrm>
                    <a:custGeom>
                      <a:avLst/>
                      <a:gdLst/>
                      <a:ahLst/>
                      <a:cxnLst/>
                      <a:rect l="l" t="t" r="r" b="b"/>
                      <a:pathLst>
                        <a:path w="1388" h="946" extrusionOk="0">
                          <a:moveTo>
                            <a:pt x="336" y="1"/>
                          </a:moveTo>
                          <a:cubicBezTo>
                            <a:pt x="229" y="62"/>
                            <a:pt x="168" y="107"/>
                            <a:pt x="77" y="184"/>
                          </a:cubicBezTo>
                          <a:lnTo>
                            <a:pt x="1" y="763"/>
                          </a:lnTo>
                          <a:cubicBezTo>
                            <a:pt x="92" y="823"/>
                            <a:pt x="138" y="869"/>
                            <a:pt x="229" y="945"/>
                          </a:cubicBezTo>
                          <a:lnTo>
                            <a:pt x="1067" y="945"/>
                          </a:lnTo>
                          <a:cubicBezTo>
                            <a:pt x="1174" y="884"/>
                            <a:pt x="1235" y="839"/>
                            <a:pt x="1326" y="763"/>
                          </a:cubicBezTo>
                          <a:lnTo>
                            <a:pt x="1387" y="184"/>
                          </a:lnTo>
                          <a:cubicBezTo>
                            <a:pt x="1311" y="123"/>
                            <a:pt x="1250" y="77"/>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2260930" y="306846"/>
                      <a:ext cx="42473" cy="28948"/>
                    </a:xfrm>
                    <a:custGeom>
                      <a:avLst/>
                      <a:gdLst/>
                      <a:ahLst/>
                      <a:cxnLst/>
                      <a:rect l="l" t="t" r="r" b="b"/>
                      <a:pathLst>
                        <a:path w="1388" h="946" extrusionOk="0">
                          <a:moveTo>
                            <a:pt x="321" y="1"/>
                          </a:moveTo>
                          <a:cubicBezTo>
                            <a:pt x="214" y="62"/>
                            <a:pt x="153" y="107"/>
                            <a:pt x="62" y="184"/>
                          </a:cubicBezTo>
                          <a:lnTo>
                            <a:pt x="1" y="763"/>
                          </a:lnTo>
                          <a:cubicBezTo>
                            <a:pt x="92" y="823"/>
                            <a:pt x="138" y="869"/>
                            <a:pt x="229" y="945"/>
                          </a:cubicBezTo>
                          <a:lnTo>
                            <a:pt x="1067" y="945"/>
                          </a:lnTo>
                          <a:cubicBezTo>
                            <a:pt x="1174" y="884"/>
                            <a:pt x="1235" y="839"/>
                            <a:pt x="1326" y="763"/>
                          </a:cubicBezTo>
                          <a:lnTo>
                            <a:pt x="1387" y="184"/>
                          </a:lnTo>
                          <a:cubicBezTo>
                            <a:pt x="1296" y="123"/>
                            <a:pt x="1235" y="77"/>
                            <a:pt x="11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2302913" y="306846"/>
                      <a:ext cx="41983" cy="28948"/>
                    </a:xfrm>
                    <a:custGeom>
                      <a:avLst/>
                      <a:gdLst/>
                      <a:ahLst/>
                      <a:cxnLst/>
                      <a:rect l="l" t="t" r="r" b="b"/>
                      <a:pathLst>
                        <a:path w="1372" h="946" extrusionOk="0">
                          <a:moveTo>
                            <a:pt x="320" y="1"/>
                          </a:moveTo>
                          <a:cubicBezTo>
                            <a:pt x="213" y="62"/>
                            <a:pt x="152" y="107"/>
                            <a:pt x="61" y="184"/>
                          </a:cubicBezTo>
                          <a:lnTo>
                            <a:pt x="0" y="763"/>
                          </a:lnTo>
                          <a:cubicBezTo>
                            <a:pt x="91" y="823"/>
                            <a:pt x="137" y="869"/>
                            <a:pt x="229" y="945"/>
                          </a:cubicBezTo>
                          <a:lnTo>
                            <a:pt x="1067" y="945"/>
                          </a:lnTo>
                          <a:cubicBezTo>
                            <a:pt x="1173" y="884"/>
                            <a:pt x="1234" y="839"/>
                            <a:pt x="1326" y="763"/>
                          </a:cubicBezTo>
                          <a:lnTo>
                            <a:pt x="1371" y="184"/>
                          </a:lnTo>
                          <a:cubicBezTo>
                            <a:pt x="1280" y="123"/>
                            <a:pt x="1219" y="77"/>
                            <a:pt x="1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2087978" y="336681"/>
                      <a:ext cx="43850" cy="29866"/>
                    </a:xfrm>
                    <a:custGeom>
                      <a:avLst/>
                      <a:gdLst/>
                      <a:ahLst/>
                      <a:cxnLst/>
                      <a:rect l="l" t="t" r="r" b="b"/>
                      <a:pathLst>
                        <a:path w="1433" h="976" extrusionOk="0">
                          <a:moveTo>
                            <a:pt x="396" y="1"/>
                          </a:moveTo>
                          <a:cubicBezTo>
                            <a:pt x="275" y="62"/>
                            <a:pt x="229" y="92"/>
                            <a:pt x="107" y="168"/>
                          </a:cubicBezTo>
                          <a:lnTo>
                            <a:pt x="0" y="778"/>
                          </a:lnTo>
                          <a:cubicBezTo>
                            <a:pt x="92" y="854"/>
                            <a:pt x="122" y="900"/>
                            <a:pt x="229" y="976"/>
                          </a:cubicBezTo>
                          <a:lnTo>
                            <a:pt x="1052" y="976"/>
                          </a:lnTo>
                          <a:lnTo>
                            <a:pt x="1341" y="778"/>
                          </a:lnTo>
                          <a:lnTo>
                            <a:pt x="1432" y="168"/>
                          </a:lnTo>
                          <a:cubicBezTo>
                            <a:pt x="1372" y="123"/>
                            <a:pt x="1311" y="77"/>
                            <a:pt x="1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2130849" y="336681"/>
                      <a:ext cx="43880" cy="29866"/>
                    </a:xfrm>
                    <a:custGeom>
                      <a:avLst/>
                      <a:gdLst/>
                      <a:ahLst/>
                      <a:cxnLst/>
                      <a:rect l="l" t="t" r="r" b="b"/>
                      <a:pathLst>
                        <a:path w="1434" h="976" extrusionOk="0">
                          <a:moveTo>
                            <a:pt x="367" y="1"/>
                          </a:moveTo>
                          <a:cubicBezTo>
                            <a:pt x="275" y="62"/>
                            <a:pt x="214" y="92"/>
                            <a:pt x="92" y="168"/>
                          </a:cubicBezTo>
                          <a:lnTo>
                            <a:pt x="1" y="778"/>
                          </a:lnTo>
                          <a:cubicBezTo>
                            <a:pt x="92" y="854"/>
                            <a:pt x="138" y="900"/>
                            <a:pt x="230" y="976"/>
                          </a:cubicBezTo>
                          <a:lnTo>
                            <a:pt x="1083" y="976"/>
                          </a:lnTo>
                          <a:cubicBezTo>
                            <a:pt x="1189" y="900"/>
                            <a:pt x="1235" y="854"/>
                            <a:pt x="1357" y="778"/>
                          </a:cubicBezTo>
                          <a:lnTo>
                            <a:pt x="1433" y="168"/>
                          </a:lnTo>
                          <a:cubicBezTo>
                            <a:pt x="1342" y="123"/>
                            <a:pt x="1281" y="77"/>
                            <a:pt x="1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2172832" y="336681"/>
                      <a:ext cx="43850" cy="29866"/>
                    </a:xfrm>
                    <a:custGeom>
                      <a:avLst/>
                      <a:gdLst/>
                      <a:ahLst/>
                      <a:cxnLst/>
                      <a:rect l="l" t="t" r="r" b="b"/>
                      <a:pathLst>
                        <a:path w="1433" h="976" extrusionOk="0">
                          <a:moveTo>
                            <a:pt x="351" y="1"/>
                          </a:moveTo>
                          <a:cubicBezTo>
                            <a:pt x="244" y="62"/>
                            <a:pt x="198" y="92"/>
                            <a:pt x="76" y="168"/>
                          </a:cubicBezTo>
                          <a:lnTo>
                            <a:pt x="0" y="778"/>
                          </a:lnTo>
                          <a:cubicBezTo>
                            <a:pt x="92" y="854"/>
                            <a:pt x="137" y="900"/>
                            <a:pt x="229" y="976"/>
                          </a:cubicBezTo>
                          <a:lnTo>
                            <a:pt x="1082" y="976"/>
                          </a:lnTo>
                          <a:cubicBezTo>
                            <a:pt x="1189" y="900"/>
                            <a:pt x="1234" y="854"/>
                            <a:pt x="1356" y="778"/>
                          </a:cubicBezTo>
                          <a:lnTo>
                            <a:pt x="1432" y="168"/>
                          </a:lnTo>
                          <a:cubicBezTo>
                            <a:pt x="1341" y="123"/>
                            <a:pt x="1295"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2215244" y="336681"/>
                      <a:ext cx="43391" cy="29866"/>
                    </a:xfrm>
                    <a:custGeom>
                      <a:avLst/>
                      <a:gdLst/>
                      <a:ahLst/>
                      <a:cxnLst/>
                      <a:rect l="l" t="t" r="r" b="b"/>
                      <a:pathLst>
                        <a:path w="1418" h="976" extrusionOk="0">
                          <a:moveTo>
                            <a:pt x="351" y="1"/>
                          </a:moveTo>
                          <a:cubicBezTo>
                            <a:pt x="260" y="62"/>
                            <a:pt x="199" y="92"/>
                            <a:pt x="77" y="168"/>
                          </a:cubicBezTo>
                          <a:lnTo>
                            <a:pt x="1" y="778"/>
                          </a:lnTo>
                          <a:cubicBezTo>
                            <a:pt x="107" y="854"/>
                            <a:pt x="138" y="900"/>
                            <a:pt x="229" y="976"/>
                          </a:cubicBezTo>
                          <a:lnTo>
                            <a:pt x="1098" y="976"/>
                          </a:lnTo>
                          <a:cubicBezTo>
                            <a:pt x="1189" y="900"/>
                            <a:pt x="1250" y="854"/>
                            <a:pt x="1357" y="778"/>
                          </a:cubicBezTo>
                          <a:lnTo>
                            <a:pt x="1418" y="168"/>
                          </a:lnTo>
                          <a:cubicBezTo>
                            <a:pt x="1326" y="123"/>
                            <a:pt x="1281"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2257196" y="336681"/>
                      <a:ext cx="43391" cy="29866"/>
                    </a:xfrm>
                    <a:custGeom>
                      <a:avLst/>
                      <a:gdLst/>
                      <a:ahLst/>
                      <a:cxnLst/>
                      <a:rect l="l" t="t" r="r" b="b"/>
                      <a:pathLst>
                        <a:path w="1418" h="976" extrusionOk="0">
                          <a:moveTo>
                            <a:pt x="336" y="1"/>
                          </a:moveTo>
                          <a:cubicBezTo>
                            <a:pt x="229" y="62"/>
                            <a:pt x="153" y="92"/>
                            <a:pt x="62" y="168"/>
                          </a:cubicBezTo>
                          <a:lnTo>
                            <a:pt x="1" y="778"/>
                          </a:lnTo>
                          <a:cubicBezTo>
                            <a:pt x="108" y="854"/>
                            <a:pt x="138" y="900"/>
                            <a:pt x="229" y="976"/>
                          </a:cubicBezTo>
                          <a:lnTo>
                            <a:pt x="1098" y="976"/>
                          </a:lnTo>
                          <a:cubicBezTo>
                            <a:pt x="1189" y="900"/>
                            <a:pt x="1266" y="854"/>
                            <a:pt x="1357" y="778"/>
                          </a:cubicBezTo>
                          <a:lnTo>
                            <a:pt x="1418" y="168"/>
                          </a:lnTo>
                          <a:cubicBezTo>
                            <a:pt x="1342" y="123"/>
                            <a:pt x="1281" y="77"/>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2300557" y="336681"/>
                      <a:ext cx="42473" cy="29866"/>
                    </a:xfrm>
                    <a:custGeom>
                      <a:avLst/>
                      <a:gdLst/>
                      <a:ahLst/>
                      <a:cxnLst/>
                      <a:rect l="l" t="t" r="r" b="b"/>
                      <a:pathLst>
                        <a:path w="1388" h="976" extrusionOk="0">
                          <a:moveTo>
                            <a:pt x="321" y="1"/>
                          </a:moveTo>
                          <a:cubicBezTo>
                            <a:pt x="214" y="62"/>
                            <a:pt x="153" y="92"/>
                            <a:pt x="62" y="168"/>
                          </a:cubicBezTo>
                          <a:lnTo>
                            <a:pt x="1" y="778"/>
                          </a:lnTo>
                          <a:cubicBezTo>
                            <a:pt x="77" y="854"/>
                            <a:pt x="138" y="900"/>
                            <a:pt x="229" y="976"/>
                          </a:cubicBezTo>
                          <a:lnTo>
                            <a:pt x="1083" y="976"/>
                          </a:lnTo>
                          <a:cubicBezTo>
                            <a:pt x="1205" y="900"/>
                            <a:pt x="1250" y="854"/>
                            <a:pt x="1357" y="778"/>
                          </a:cubicBezTo>
                          <a:lnTo>
                            <a:pt x="1387" y="168"/>
                          </a:lnTo>
                          <a:cubicBezTo>
                            <a:pt x="1296" y="123"/>
                            <a:pt x="1235" y="77"/>
                            <a:pt x="11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2082379" y="367006"/>
                      <a:ext cx="45257" cy="30784"/>
                    </a:xfrm>
                    <a:custGeom>
                      <a:avLst/>
                      <a:gdLst/>
                      <a:ahLst/>
                      <a:cxnLst/>
                      <a:rect l="l" t="t" r="r" b="b"/>
                      <a:pathLst>
                        <a:path w="1479" h="1006" extrusionOk="0">
                          <a:moveTo>
                            <a:pt x="412" y="0"/>
                          </a:moveTo>
                          <a:lnTo>
                            <a:pt x="122" y="198"/>
                          </a:lnTo>
                          <a:lnTo>
                            <a:pt x="0" y="823"/>
                          </a:lnTo>
                          <a:cubicBezTo>
                            <a:pt x="107" y="899"/>
                            <a:pt x="138" y="930"/>
                            <a:pt x="229" y="1006"/>
                          </a:cubicBezTo>
                          <a:lnTo>
                            <a:pt x="1097" y="1006"/>
                          </a:lnTo>
                          <a:lnTo>
                            <a:pt x="1372" y="823"/>
                          </a:lnTo>
                          <a:lnTo>
                            <a:pt x="1478" y="198"/>
                          </a:lnTo>
                          <a:cubicBezTo>
                            <a:pt x="1402" y="122"/>
                            <a:pt x="1341" y="76"/>
                            <a:pt x="1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2125280" y="367006"/>
                      <a:ext cx="44768" cy="30784"/>
                    </a:xfrm>
                    <a:custGeom>
                      <a:avLst/>
                      <a:gdLst/>
                      <a:ahLst/>
                      <a:cxnLst/>
                      <a:rect l="l" t="t" r="r" b="b"/>
                      <a:pathLst>
                        <a:path w="1463" h="1006" extrusionOk="0">
                          <a:moveTo>
                            <a:pt x="381" y="0"/>
                          </a:moveTo>
                          <a:lnTo>
                            <a:pt x="92" y="198"/>
                          </a:lnTo>
                          <a:lnTo>
                            <a:pt x="0" y="823"/>
                          </a:lnTo>
                          <a:cubicBezTo>
                            <a:pt x="92" y="899"/>
                            <a:pt x="122" y="930"/>
                            <a:pt x="213" y="1006"/>
                          </a:cubicBezTo>
                          <a:lnTo>
                            <a:pt x="1082" y="1006"/>
                          </a:lnTo>
                          <a:lnTo>
                            <a:pt x="1371" y="823"/>
                          </a:lnTo>
                          <a:lnTo>
                            <a:pt x="1463" y="198"/>
                          </a:lnTo>
                          <a:cubicBezTo>
                            <a:pt x="1387" y="122"/>
                            <a:pt x="1326" y="76"/>
                            <a:pt x="1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2168640" y="367006"/>
                      <a:ext cx="44309" cy="30784"/>
                    </a:xfrm>
                    <a:custGeom>
                      <a:avLst/>
                      <a:gdLst/>
                      <a:ahLst/>
                      <a:cxnLst/>
                      <a:rect l="l" t="t" r="r" b="b"/>
                      <a:pathLst>
                        <a:path w="1448" h="1006" extrusionOk="0">
                          <a:moveTo>
                            <a:pt x="366" y="0"/>
                          </a:moveTo>
                          <a:lnTo>
                            <a:pt x="76" y="198"/>
                          </a:lnTo>
                          <a:lnTo>
                            <a:pt x="0" y="823"/>
                          </a:lnTo>
                          <a:cubicBezTo>
                            <a:pt x="107" y="899"/>
                            <a:pt x="137" y="930"/>
                            <a:pt x="229" y="1006"/>
                          </a:cubicBezTo>
                          <a:lnTo>
                            <a:pt x="1097" y="1006"/>
                          </a:lnTo>
                          <a:lnTo>
                            <a:pt x="1371" y="823"/>
                          </a:lnTo>
                          <a:lnTo>
                            <a:pt x="1448" y="198"/>
                          </a:lnTo>
                          <a:cubicBezTo>
                            <a:pt x="1356" y="122"/>
                            <a:pt x="1295" y="76"/>
                            <a:pt x="12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2212459" y="367006"/>
                      <a:ext cx="43391" cy="30784"/>
                    </a:xfrm>
                    <a:custGeom>
                      <a:avLst/>
                      <a:gdLst/>
                      <a:ahLst/>
                      <a:cxnLst/>
                      <a:rect l="l" t="t" r="r" b="b"/>
                      <a:pathLst>
                        <a:path w="1418" h="1006" extrusionOk="0">
                          <a:moveTo>
                            <a:pt x="351" y="0"/>
                          </a:moveTo>
                          <a:cubicBezTo>
                            <a:pt x="244" y="76"/>
                            <a:pt x="198" y="122"/>
                            <a:pt x="76" y="198"/>
                          </a:cubicBezTo>
                          <a:lnTo>
                            <a:pt x="0" y="823"/>
                          </a:lnTo>
                          <a:cubicBezTo>
                            <a:pt x="92" y="899"/>
                            <a:pt x="137" y="930"/>
                            <a:pt x="229" y="1006"/>
                          </a:cubicBezTo>
                          <a:lnTo>
                            <a:pt x="1082" y="1006"/>
                          </a:lnTo>
                          <a:cubicBezTo>
                            <a:pt x="1189" y="930"/>
                            <a:pt x="1234" y="899"/>
                            <a:pt x="1356" y="823"/>
                          </a:cubicBezTo>
                          <a:lnTo>
                            <a:pt x="1417" y="198"/>
                          </a:lnTo>
                          <a:cubicBezTo>
                            <a:pt x="1311" y="122"/>
                            <a:pt x="1265" y="76"/>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2254871" y="367006"/>
                      <a:ext cx="43391" cy="30784"/>
                    </a:xfrm>
                    <a:custGeom>
                      <a:avLst/>
                      <a:gdLst/>
                      <a:ahLst/>
                      <a:cxnLst/>
                      <a:rect l="l" t="t" r="r" b="b"/>
                      <a:pathLst>
                        <a:path w="1418" h="1006" extrusionOk="0">
                          <a:moveTo>
                            <a:pt x="336" y="0"/>
                          </a:moveTo>
                          <a:cubicBezTo>
                            <a:pt x="229" y="76"/>
                            <a:pt x="184" y="122"/>
                            <a:pt x="62" y="198"/>
                          </a:cubicBezTo>
                          <a:lnTo>
                            <a:pt x="1" y="823"/>
                          </a:lnTo>
                          <a:cubicBezTo>
                            <a:pt x="77" y="899"/>
                            <a:pt x="138" y="930"/>
                            <a:pt x="229" y="1006"/>
                          </a:cubicBezTo>
                          <a:lnTo>
                            <a:pt x="1098" y="1006"/>
                          </a:lnTo>
                          <a:cubicBezTo>
                            <a:pt x="1189" y="930"/>
                            <a:pt x="1235" y="899"/>
                            <a:pt x="1357" y="823"/>
                          </a:cubicBezTo>
                          <a:lnTo>
                            <a:pt x="1418" y="198"/>
                          </a:lnTo>
                          <a:cubicBezTo>
                            <a:pt x="1326" y="122"/>
                            <a:pt x="1281" y="76"/>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2297772" y="367006"/>
                      <a:ext cx="42932" cy="30784"/>
                    </a:xfrm>
                    <a:custGeom>
                      <a:avLst/>
                      <a:gdLst/>
                      <a:ahLst/>
                      <a:cxnLst/>
                      <a:rect l="l" t="t" r="r" b="b"/>
                      <a:pathLst>
                        <a:path w="1403" h="1006" extrusionOk="0">
                          <a:moveTo>
                            <a:pt x="320" y="0"/>
                          </a:moveTo>
                          <a:cubicBezTo>
                            <a:pt x="229" y="76"/>
                            <a:pt x="153" y="122"/>
                            <a:pt x="46" y="198"/>
                          </a:cubicBezTo>
                          <a:lnTo>
                            <a:pt x="0" y="823"/>
                          </a:lnTo>
                          <a:cubicBezTo>
                            <a:pt x="92" y="899"/>
                            <a:pt x="153" y="930"/>
                            <a:pt x="244" y="1006"/>
                          </a:cubicBezTo>
                          <a:lnTo>
                            <a:pt x="1097" y="1006"/>
                          </a:lnTo>
                          <a:cubicBezTo>
                            <a:pt x="1189" y="930"/>
                            <a:pt x="1265" y="899"/>
                            <a:pt x="1372" y="823"/>
                          </a:cubicBezTo>
                          <a:lnTo>
                            <a:pt x="1402" y="198"/>
                          </a:lnTo>
                          <a:cubicBezTo>
                            <a:pt x="1311" y="122"/>
                            <a:pt x="1265"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2077238" y="398218"/>
                      <a:ext cx="45716" cy="31763"/>
                    </a:xfrm>
                    <a:custGeom>
                      <a:avLst/>
                      <a:gdLst/>
                      <a:ahLst/>
                      <a:cxnLst/>
                      <a:rect l="l" t="t" r="r" b="b"/>
                      <a:pathLst>
                        <a:path w="1494" h="1038" extrusionOk="0">
                          <a:moveTo>
                            <a:pt x="397" y="1"/>
                          </a:moveTo>
                          <a:lnTo>
                            <a:pt x="123" y="199"/>
                          </a:lnTo>
                          <a:lnTo>
                            <a:pt x="1" y="854"/>
                          </a:lnTo>
                          <a:cubicBezTo>
                            <a:pt x="92" y="930"/>
                            <a:pt x="138" y="961"/>
                            <a:pt x="229" y="1037"/>
                          </a:cubicBezTo>
                          <a:lnTo>
                            <a:pt x="1113" y="1037"/>
                          </a:lnTo>
                          <a:lnTo>
                            <a:pt x="1387" y="854"/>
                          </a:lnTo>
                          <a:lnTo>
                            <a:pt x="1494" y="199"/>
                          </a:lnTo>
                          <a:cubicBezTo>
                            <a:pt x="1387" y="123"/>
                            <a:pt x="1342" y="92"/>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2120139" y="398218"/>
                      <a:ext cx="45716" cy="31763"/>
                    </a:xfrm>
                    <a:custGeom>
                      <a:avLst/>
                      <a:gdLst/>
                      <a:ahLst/>
                      <a:cxnLst/>
                      <a:rect l="l" t="t" r="r" b="b"/>
                      <a:pathLst>
                        <a:path w="1494" h="1038" extrusionOk="0">
                          <a:moveTo>
                            <a:pt x="381" y="1"/>
                          </a:moveTo>
                          <a:lnTo>
                            <a:pt x="107" y="199"/>
                          </a:lnTo>
                          <a:lnTo>
                            <a:pt x="1" y="854"/>
                          </a:lnTo>
                          <a:cubicBezTo>
                            <a:pt x="107" y="930"/>
                            <a:pt x="138" y="961"/>
                            <a:pt x="229" y="1037"/>
                          </a:cubicBezTo>
                          <a:lnTo>
                            <a:pt x="1113" y="1037"/>
                          </a:lnTo>
                          <a:lnTo>
                            <a:pt x="1402" y="854"/>
                          </a:lnTo>
                          <a:lnTo>
                            <a:pt x="1494" y="199"/>
                          </a:lnTo>
                          <a:cubicBezTo>
                            <a:pt x="1402" y="123"/>
                            <a:pt x="1357" y="92"/>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2163958" y="398218"/>
                      <a:ext cx="45257" cy="31763"/>
                    </a:xfrm>
                    <a:custGeom>
                      <a:avLst/>
                      <a:gdLst/>
                      <a:ahLst/>
                      <a:cxnLst/>
                      <a:rect l="l" t="t" r="r" b="b"/>
                      <a:pathLst>
                        <a:path w="1479" h="1038" extrusionOk="0">
                          <a:moveTo>
                            <a:pt x="382" y="1"/>
                          </a:moveTo>
                          <a:lnTo>
                            <a:pt x="107" y="199"/>
                          </a:lnTo>
                          <a:lnTo>
                            <a:pt x="1" y="854"/>
                          </a:lnTo>
                          <a:cubicBezTo>
                            <a:pt x="107" y="930"/>
                            <a:pt x="138" y="961"/>
                            <a:pt x="229" y="1037"/>
                          </a:cubicBezTo>
                          <a:lnTo>
                            <a:pt x="1113" y="1037"/>
                          </a:lnTo>
                          <a:lnTo>
                            <a:pt x="1402" y="854"/>
                          </a:lnTo>
                          <a:lnTo>
                            <a:pt x="1479" y="199"/>
                          </a:lnTo>
                          <a:cubicBezTo>
                            <a:pt x="1372" y="123"/>
                            <a:pt x="1342" y="92"/>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2208267" y="398218"/>
                      <a:ext cx="44309" cy="31763"/>
                    </a:xfrm>
                    <a:custGeom>
                      <a:avLst/>
                      <a:gdLst/>
                      <a:ahLst/>
                      <a:cxnLst/>
                      <a:rect l="l" t="t" r="r" b="b"/>
                      <a:pathLst>
                        <a:path w="1448" h="1038" extrusionOk="0">
                          <a:moveTo>
                            <a:pt x="366" y="1"/>
                          </a:moveTo>
                          <a:lnTo>
                            <a:pt x="76" y="199"/>
                          </a:lnTo>
                          <a:lnTo>
                            <a:pt x="0" y="854"/>
                          </a:lnTo>
                          <a:cubicBezTo>
                            <a:pt x="76" y="930"/>
                            <a:pt x="137" y="961"/>
                            <a:pt x="229" y="1037"/>
                          </a:cubicBezTo>
                          <a:lnTo>
                            <a:pt x="1112" y="1037"/>
                          </a:lnTo>
                          <a:lnTo>
                            <a:pt x="1402" y="854"/>
                          </a:lnTo>
                          <a:lnTo>
                            <a:pt x="1448" y="199"/>
                          </a:lnTo>
                          <a:cubicBezTo>
                            <a:pt x="1356" y="123"/>
                            <a:pt x="1295" y="92"/>
                            <a:pt x="1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2251627" y="398218"/>
                      <a:ext cx="44309" cy="31763"/>
                    </a:xfrm>
                    <a:custGeom>
                      <a:avLst/>
                      <a:gdLst/>
                      <a:ahLst/>
                      <a:cxnLst/>
                      <a:rect l="l" t="t" r="r" b="b"/>
                      <a:pathLst>
                        <a:path w="1448" h="1038" extrusionOk="0">
                          <a:moveTo>
                            <a:pt x="320" y="1"/>
                          </a:moveTo>
                          <a:cubicBezTo>
                            <a:pt x="229" y="92"/>
                            <a:pt x="168" y="123"/>
                            <a:pt x="61" y="199"/>
                          </a:cubicBezTo>
                          <a:lnTo>
                            <a:pt x="0" y="854"/>
                          </a:lnTo>
                          <a:cubicBezTo>
                            <a:pt x="92" y="930"/>
                            <a:pt x="152" y="961"/>
                            <a:pt x="244" y="1037"/>
                          </a:cubicBezTo>
                          <a:lnTo>
                            <a:pt x="1128" y="1037"/>
                          </a:lnTo>
                          <a:cubicBezTo>
                            <a:pt x="1219" y="961"/>
                            <a:pt x="1280" y="930"/>
                            <a:pt x="1387" y="854"/>
                          </a:cubicBezTo>
                          <a:lnTo>
                            <a:pt x="1448" y="199"/>
                          </a:lnTo>
                          <a:cubicBezTo>
                            <a:pt x="1356" y="123"/>
                            <a:pt x="1295" y="92"/>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2295446" y="398218"/>
                      <a:ext cx="43391" cy="31763"/>
                    </a:xfrm>
                    <a:custGeom>
                      <a:avLst/>
                      <a:gdLst/>
                      <a:ahLst/>
                      <a:cxnLst/>
                      <a:rect l="l" t="t" r="r" b="b"/>
                      <a:pathLst>
                        <a:path w="1418" h="1038" extrusionOk="0">
                          <a:moveTo>
                            <a:pt x="320" y="1"/>
                          </a:moveTo>
                          <a:cubicBezTo>
                            <a:pt x="229" y="92"/>
                            <a:pt x="168" y="123"/>
                            <a:pt x="46" y="199"/>
                          </a:cubicBezTo>
                          <a:lnTo>
                            <a:pt x="0" y="854"/>
                          </a:lnTo>
                          <a:cubicBezTo>
                            <a:pt x="92" y="930"/>
                            <a:pt x="153" y="961"/>
                            <a:pt x="244" y="1037"/>
                          </a:cubicBezTo>
                          <a:lnTo>
                            <a:pt x="1112" y="1037"/>
                          </a:lnTo>
                          <a:cubicBezTo>
                            <a:pt x="1219" y="961"/>
                            <a:pt x="1265" y="930"/>
                            <a:pt x="1387" y="854"/>
                          </a:cubicBezTo>
                          <a:lnTo>
                            <a:pt x="1417" y="199"/>
                          </a:lnTo>
                          <a:cubicBezTo>
                            <a:pt x="1326" y="123"/>
                            <a:pt x="1265" y="92"/>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31"/>
                  <p:cNvSpPr/>
                  <p:nvPr/>
                </p:nvSpPr>
                <p:spPr>
                  <a:xfrm>
                    <a:off x="2368642" y="195890"/>
                    <a:ext cx="39658" cy="25673"/>
                  </a:xfrm>
                  <a:custGeom>
                    <a:avLst/>
                    <a:gdLst/>
                    <a:ahLst/>
                    <a:cxnLst/>
                    <a:rect l="l" t="t" r="r" b="b"/>
                    <a:pathLst>
                      <a:path w="1296" h="839" extrusionOk="0">
                        <a:moveTo>
                          <a:pt x="290" y="1"/>
                        </a:moveTo>
                        <a:cubicBezTo>
                          <a:pt x="198" y="46"/>
                          <a:pt x="137" y="92"/>
                          <a:pt x="46" y="153"/>
                        </a:cubicBezTo>
                        <a:lnTo>
                          <a:pt x="0" y="686"/>
                        </a:lnTo>
                        <a:cubicBezTo>
                          <a:pt x="92" y="732"/>
                          <a:pt x="137" y="778"/>
                          <a:pt x="229" y="839"/>
                        </a:cubicBezTo>
                        <a:lnTo>
                          <a:pt x="1036" y="839"/>
                        </a:lnTo>
                        <a:cubicBezTo>
                          <a:pt x="1128" y="778"/>
                          <a:pt x="1189" y="732"/>
                          <a:pt x="1280" y="686"/>
                        </a:cubicBezTo>
                        <a:lnTo>
                          <a:pt x="1295" y="153"/>
                        </a:lnTo>
                        <a:cubicBezTo>
                          <a:pt x="1219" y="92"/>
                          <a:pt x="1158" y="46"/>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2408269" y="195890"/>
                    <a:ext cx="39658" cy="25673"/>
                  </a:xfrm>
                  <a:custGeom>
                    <a:avLst/>
                    <a:gdLst/>
                    <a:ahLst/>
                    <a:cxnLst/>
                    <a:rect l="l" t="t" r="r" b="b"/>
                    <a:pathLst>
                      <a:path w="1296" h="839" extrusionOk="0">
                        <a:moveTo>
                          <a:pt x="275" y="1"/>
                        </a:moveTo>
                        <a:cubicBezTo>
                          <a:pt x="168" y="46"/>
                          <a:pt x="122" y="92"/>
                          <a:pt x="16" y="153"/>
                        </a:cubicBezTo>
                        <a:lnTo>
                          <a:pt x="0" y="686"/>
                        </a:lnTo>
                        <a:cubicBezTo>
                          <a:pt x="92" y="732"/>
                          <a:pt x="137" y="778"/>
                          <a:pt x="229" y="839"/>
                        </a:cubicBezTo>
                        <a:lnTo>
                          <a:pt x="1036" y="839"/>
                        </a:lnTo>
                        <a:cubicBezTo>
                          <a:pt x="1128" y="778"/>
                          <a:pt x="1189" y="732"/>
                          <a:pt x="1280" y="686"/>
                        </a:cubicBezTo>
                        <a:lnTo>
                          <a:pt x="1295" y="153"/>
                        </a:lnTo>
                        <a:cubicBezTo>
                          <a:pt x="1204" y="92"/>
                          <a:pt x="1158" y="46"/>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2449303" y="195890"/>
                    <a:ext cx="38250" cy="25673"/>
                  </a:xfrm>
                  <a:custGeom>
                    <a:avLst/>
                    <a:gdLst/>
                    <a:ahLst/>
                    <a:cxnLst/>
                    <a:rect l="l" t="t" r="r" b="b"/>
                    <a:pathLst>
                      <a:path w="1250" h="839" extrusionOk="0">
                        <a:moveTo>
                          <a:pt x="244" y="1"/>
                        </a:moveTo>
                        <a:cubicBezTo>
                          <a:pt x="168" y="46"/>
                          <a:pt x="107" y="92"/>
                          <a:pt x="15" y="153"/>
                        </a:cubicBezTo>
                        <a:lnTo>
                          <a:pt x="0" y="686"/>
                        </a:lnTo>
                        <a:cubicBezTo>
                          <a:pt x="92" y="732"/>
                          <a:pt x="122" y="778"/>
                          <a:pt x="229" y="839"/>
                        </a:cubicBezTo>
                        <a:lnTo>
                          <a:pt x="1021" y="839"/>
                        </a:lnTo>
                        <a:cubicBezTo>
                          <a:pt x="1097" y="778"/>
                          <a:pt x="1158" y="732"/>
                          <a:pt x="1249" y="686"/>
                        </a:cubicBezTo>
                        <a:lnTo>
                          <a:pt x="1249" y="153"/>
                        </a:lnTo>
                        <a:cubicBezTo>
                          <a:pt x="1158" y="92"/>
                          <a:pt x="1097" y="46"/>
                          <a:pt x="1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2489389" y="195890"/>
                    <a:ext cx="38250" cy="25673"/>
                  </a:xfrm>
                  <a:custGeom>
                    <a:avLst/>
                    <a:gdLst/>
                    <a:ahLst/>
                    <a:cxnLst/>
                    <a:rect l="l" t="t" r="r" b="b"/>
                    <a:pathLst>
                      <a:path w="1250" h="839" extrusionOk="0">
                        <a:moveTo>
                          <a:pt x="229" y="1"/>
                        </a:moveTo>
                        <a:cubicBezTo>
                          <a:pt x="138" y="46"/>
                          <a:pt x="92" y="92"/>
                          <a:pt x="0" y="153"/>
                        </a:cubicBezTo>
                        <a:lnTo>
                          <a:pt x="0" y="686"/>
                        </a:lnTo>
                        <a:cubicBezTo>
                          <a:pt x="77" y="732"/>
                          <a:pt x="138" y="778"/>
                          <a:pt x="229" y="839"/>
                        </a:cubicBezTo>
                        <a:lnTo>
                          <a:pt x="1021" y="839"/>
                        </a:lnTo>
                        <a:cubicBezTo>
                          <a:pt x="1128" y="778"/>
                          <a:pt x="1158" y="732"/>
                          <a:pt x="1250" y="686"/>
                        </a:cubicBezTo>
                        <a:lnTo>
                          <a:pt x="1235" y="153"/>
                        </a:lnTo>
                        <a:cubicBezTo>
                          <a:pt x="1143" y="92"/>
                          <a:pt x="1082" y="46"/>
                          <a:pt x="10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2527150" y="195890"/>
                    <a:ext cx="39658" cy="25673"/>
                  </a:xfrm>
                  <a:custGeom>
                    <a:avLst/>
                    <a:gdLst/>
                    <a:ahLst/>
                    <a:cxnLst/>
                    <a:rect l="l" t="t" r="r" b="b"/>
                    <a:pathLst>
                      <a:path w="1296" h="839" extrusionOk="0">
                        <a:moveTo>
                          <a:pt x="229" y="1"/>
                        </a:moveTo>
                        <a:cubicBezTo>
                          <a:pt x="138" y="46"/>
                          <a:pt x="92" y="92"/>
                          <a:pt x="1" y="153"/>
                        </a:cubicBezTo>
                        <a:lnTo>
                          <a:pt x="16" y="686"/>
                        </a:lnTo>
                        <a:cubicBezTo>
                          <a:pt x="122" y="732"/>
                          <a:pt x="168" y="778"/>
                          <a:pt x="275" y="839"/>
                        </a:cubicBezTo>
                        <a:lnTo>
                          <a:pt x="1067" y="839"/>
                        </a:lnTo>
                        <a:cubicBezTo>
                          <a:pt x="1158" y="778"/>
                          <a:pt x="1204" y="732"/>
                          <a:pt x="1296" y="686"/>
                        </a:cubicBezTo>
                        <a:lnTo>
                          <a:pt x="1280" y="153"/>
                        </a:lnTo>
                        <a:cubicBezTo>
                          <a:pt x="1204" y="92"/>
                          <a:pt x="1143" y="46"/>
                          <a:pt x="1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2567236" y="195890"/>
                    <a:ext cx="39658" cy="25673"/>
                  </a:xfrm>
                  <a:custGeom>
                    <a:avLst/>
                    <a:gdLst/>
                    <a:ahLst/>
                    <a:cxnLst/>
                    <a:rect l="l" t="t" r="r" b="b"/>
                    <a:pathLst>
                      <a:path w="1296" h="839" extrusionOk="0">
                        <a:moveTo>
                          <a:pt x="229" y="1"/>
                        </a:moveTo>
                        <a:cubicBezTo>
                          <a:pt x="138" y="46"/>
                          <a:pt x="107" y="92"/>
                          <a:pt x="1" y="153"/>
                        </a:cubicBezTo>
                        <a:lnTo>
                          <a:pt x="31" y="686"/>
                        </a:lnTo>
                        <a:cubicBezTo>
                          <a:pt x="123" y="732"/>
                          <a:pt x="184" y="778"/>
                          <a:pt x="275" y="839"/>
                        </a:cubicBezTo>
                        <a:lnTo>
                          <a:pt x="1067" y="839"/>
                        </a:lnTo>
                        <a:cubicBezTo>
                          <a:pt x="1174" y="778"/>
                          <a:pt x="1204" y="732"/>
                          <a:pt x="1296" y="686"/>
                        </a:cubicBezTo>
                        <a:lnTo>
                          <a:pt x="1265" y="153"/>
                        </a:lnTo>
                        <a:cubicBezTo>
                          <a:pt x="1174" y="92"/>
                          <a:pt x="1128" y="46"/>
                          <a:pt x="1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2367693" y="222482"/>
                    <a:ext cx="40147" cy="27050"/>
                  </a:xfrm>
                  <a:custGeom>
                    <a:avLst/>
                    <a:gdLst/>
                    <a:ahLst/>
                    <a:cxnLst/>
                    <a:rect l="l" t="t" r="r" b="b"/>
                    <a:pathLst>
                      <a:path w="1312" h="884" extrusionOk="0">
                        <a:moveTo>
                          <a:pt x="275" y="0"/>
                        </a:moveTo>
                        <a:cubicBezTo>
                          <a:pt x="184" y="61"/>
                          <a:pt x="123" y="91"/>
                          <a:pt x="31" y="152"/>
                        </a:cubicBezTo>
                        <a:lnTo>
                          <a:pt x="1" y="701"/>
                        </a:lnTo>
                        <a:cubicBezTo>
                          <a:pt x="92" y="777"/>
                          <a:pt x="123" y="823"/>
                          <a:pt x="229" y="884"/>
                        </a:cubicBezTo>
                        <a:lnTo>
                          <a:pt x="1037" y="884"/>
                        </a:lnTo>
                        <a:cubicBezTo>
                          <a:pt x="1128" y="808"/>
                          <a:pt x="1189" y="762"/>
                          <a:pt x="1296" y="701"/>
                        </a:cubicBezTo>
                        <a:lnTo>
                          <a:pt x="1311" y="152"/>
                        </a:lnTo>
                        <a:cubicBezTo>
                          <a:pt x="1220" y="91"/>
                          <a:pt x="1159" y="61"/>
                          <a:pt x="10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2407320" y="222482"/>
                    <a:ext cx="40147" cy="27050"/>
                  </a:xfrm>
                  <a:custGeom>
                    <a:avLst/>
                    <a:gdLst/>
                    <a:ahLst/>
                    <a:cxnLst/>
                    <a:rect l="l" t="t" r="r" b="b"/>
                    <a:pathLst>
                      <a:path w="1312" h="884" extrusionOk="0">
                        <a:moveTo>
                          <a:pt x="260" y="0"/>
                        </a:moveTo>
                        <a:cubicBezTo>
                          <a:pt x="168" y="61"/>
                          <a:pt x="108" y="91"/>
                          <a:pt x="16" y="152"/>
                        </a:cubicBezTo>
                        <a:lnTo>
                          <a:pt x="1" y="701"/>
                        </a:lnTo>
                        <a:cubicBezTo>
                          <a:pt x="92" y="777"/>
                          <a:pt x="123" y="823"/>
                          <a:pt x="214" y="884"/>
                        </a:cubicBezTo>
                        <a:lnTo>
                          <a:pt x="1037" y="884"/>
                        </a:lnTo>
                        <a:cubicBezTo>
                          <a:pt x="1144" y="808"/>
                          <a:pt x="1189" y="762"/>
                          <a:pt x="1296" y="701"/>
                        </a:cubicBezTo>
                        <a:lnTo>
                          <a:pt x="1311" y="152"/>
                        </a:lnTo>
                        <a:cubicBezTo>
                          <a:pt x="1220" y="91"/>
                          <a:pt x="1174" y="61"/>
                          <a:pt x="1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2447896" y="222482"/>
                    <a:ext cx="39658" cy="27050"/>
                  </a:xfrm>
                  <a:custGeom>
                    <a:avLst/>
                    <a:gdLst/>
                    <a:ahLst/>
                    <a:cxnLst/>
                    <a:rect l="l" t="t" r="r" b="b"/>
                    <a:pathLst>
                      <a:path w="1296" h="884" extrusionOk="0">
                        <a:moveTo>
                          <a:pt x="275" y="0"/>
                        </a:moveTo>
                        <a:cubicBezTo>
                          <a:pt x="168" y="61"/>
                          <a:pt x="122" y="91"/>
                          <a:pt x="16" y="152"/>
                        </a:cubicBezTo>
                        <a:lnTo>
                          <a:pt x="0" y="701"/>
                        </a:lnTo>
                        <a:cubicBezTo>
                          <a:pt x="77" y="777"/>
                          <a:pt x="138" y="823"/>
                          <a:pt x="229" y="884"/>
                        </a:cubicBezTo>
                        <a:lnTo>
                          <a:pt x="1052" y="884"/>
                        </a:lnTo>
                        <a:cubicBezTo>
                          <a:pt x="1143" y="808"/>
                          <a:pt x="1204" y="762"/>
                          <a:pt x="1295" y="701"/>
                        </a:cubicBezTo>
                        <a:lnTo>
                          <a:pt x="1295" y="152"/>
                        </a:lnTo>
                        <a:cubicBezTo>
                          <a:pt x="1204" y="91"/>
                          <a:pt x="1143" y="61"/>
                          <a:pt x="1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2488930" y="222482"/>
                    <a:ext cx="39658" cy="27050"/>
                  </a:xfrm>
                  <a:custGeom>
                    <a:avLst/>
                    <a:gdLst/>
                    <a:ahLst/>
                    <a:cxnLst/>
                    <a:rect l="l" t="t" r="r" b="b"/>
                    <a:pathLst>
                      <a:path w="1296" h="884" extrusionOk="0">
                        <a:moveTo>
                          <a:pt x="229" y="0"/>
                        </a:moveTo>
                        <a:cubicBezTo>
                          <a:pt x="153" y="61"/>
                          <a:pt x="92" y="91"/>
                          <a:pt x="0" y="152"/>
                        </a:cubicBezTo>
                        <a:lnTo>
                          <a:pt x="0" y="701"/>
                        </a:lnTo>
                        <a:cubicBezTo>
                          <a:pt x="92" y="777"/>
                          <a:pt x="153" y="823"/>
                          <a:pt x="244" y="884"/>
                        </a:cubicBezTo>
                        <a:lnTo>
                          <a:pt x="1067" y="884"/>
                        </a:lnTo>
                        <a:cubicBezTo>
                          <a:pt x="1143" y="808"/>
                          <a:pt x="1189" y="762"/>
                          <a:pt x="1295" y="701"/>
                        </a:cubicBezTo>
                        <a:lnTo>
                          <a:pt x="1265" y="152"/>
                        </a:lnTo>
                        <a:cubicBezTo>
                          <a:pt x="1173" y="91"/>
                          <a:pt x="1112" y="61"/>
                          <a:pt x="10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2527609" y="222482"/>
                    <a:ext cx="40606" cy="27050"/>
                  </a:xfrm>
                  <a:custGeom>
                    <a:avLst/>
                    <a:gdLst/>
                    <a:ahLst/>
                    <a:cxnLst/>
                    <a:rect l="l" t="t" r="r" b="b"/>
                    <a:pathLst>
                      <a:path w="1327" h="884" extrusionOk="0">
                        <a:moveTo>
                          <a:pt x="229" y="0"/>
                        </a:moveTo>
                        <a:cubicBezTo>
                          <a:pt x="138" y="61"/>
                          <a:pt x="107" y="91"/>
                          <a:pt x="1" y="152"/>
                        </a:cubicBezTo>
                        <a:lnTo>
                          <a:pt x="31" y="701"/>
                        </a:lnTo>
                        <a:cubicBezTo>
                          <a:pt x="123" y="777"/>
                          <a:pt x="184" y="823"/>
                          <a:pt x="275" y="884"/>
                        </a:cubicBezTo>
                        <a:lnTo>
                          <a:pt x="1098" y="884"/>
                        </a:lnTo>
                        <a:cubicBezTo>
                          <a:pt x="1189" y="808"/>
                          <a:pt x="1220" y="762"/>
                          <a:pt x="1326" y="701"/>
                        </a:cubicBezTo>
                        <a:lnTo>
                          <a:pt x="1296" y="152"/>
                        </a:lnTo>
                        <a:cubicBezTo>
                          <a:pt x="1204" y="91"/>
                          <a:pt x="1143" y="61"/>
                          <a:pt x="10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2568643" y="222482"/>
                    <a:ext cx="40117" cy="27050"/>
                  </a:xfrm>
                  <a:custGeom>
                    <a:avLst/>
                    <a:gdLst/>
                    <a:ahLst/>
                    <a:cxnLst/>
                    <a:rect l="l" t="t" r="r" b="b"/>
                    <a:pathLst>
                      <a:path w="1311" h="884" extrusionOk="0">
                        <a:moveTo>
                          <a:pt x="229" y="0"/>
                        </a:moveTo>
                        <a:cubicBezTo>
                          <a:pt x="122" y="61"/>
                          <a:pt x="92" y="91"/>
                          <a:pt x="1" y="152"/>
                        </a:cubicBezTo>
                        <a:lnTo>
                          <a:pt x="16" y="701"/>
                        </a:lnTo>
                        <a:cubicBezTo>
                          <a:pt x="107" y="777"/>
                          <a:pt x="168" y="823"/>
                          <a:pt x="260" y="884"/>
                        </a:cubicBezTo>
                        <a:lnTo>
                          <a:pt x="1082" y="884"/>
                        </a:lnTo>
                        <a:cubicBezTo>
                          <a:pt x="1174" y="808"/>
                          <a:pt x="1219" y="762"/>
                          <a:pt x="1311" y="701"/>
                        </a:cubicBezTo>
                        <a:lnTo>
                          <a:pt x="1280" y="152"/>
                        </a:lnTo>
                        <a:cubicBezTo>
                          <a:pt x="1174" y="91"/>
                          <a:pt x="1128" y="61"/>
                          <a:pt x="10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2366316" y="249961"/>
                    <a:ext cx="40117" cy="28030"/>
                  </a:xfrm>
                  <a:custGeom>
                    <a:avLst/>
                    <a:gdLst/>
                    <a:ahLst/>
                    <a:cxnLst/>
                    <a:rect l="l" t="t" r="r" b="b"/>
                    <a:pathLst>
                      <a:path w="1311" h="916" extrusionOk="0">
                        <a:moveTo>
                          <a:pt x="290" y="1"/>
                        </a:moveTo>
                        <a:cubicBezTo>
                          <a:pt x="198" y="77"/>
                          <a:pt x="137" y="108"/>
                          <a:pt x="31" y="169"/>
                        </a:cubicBezTo>
                        <a:lnTo>
                          <a:pt x="0" y="748"/>
                        </a:lnTo>
                        <a:cubicBezTo>
                          <a:pt x="92" y="824"/>
                          <a:pt x="137" y="854"/>
                          <a:pt x="229" y="915"/>
                        </a:cubicBezTo>
                        <a:lnTo>
                          <a:pt x="1051" y="915"/>
                        </a:lnTo>
                        <a:cubicBezTo>
                          <a:pt x="1143" y="839"/>
                          <a:pt x="1204" y="793"/>
                          <a:pt x="1295" y="748"/>
                        </a:cubicBezTo>
                        <a:lnTo>
                          <a:pt x="1310" y="169"/>
                        </a:lnTo>
                        <a:cubicBezTo>
                          <a:pt x="1219" y="92"/>
                          <a:pt x="1158" y="62"/>
                          <a:pt x="1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2406402" y="249961"/>
                    <a:ext cx="40576" cy="28030"/>
                  </a:xfrm>
                  <a:custGeom>
                    <a:avLst/>
                    <a:gdLst/>
                    <a:ahLst/>
                    <a:cxnLst/>
                    <a:rect l="l" t="t" r="r" b="b"/>
                    <a:pathLst>
                      <a:path w="1326" h="916" extrusionOk="0">
                        <a:moveTo>
                          <a:pt x="275" y="1"/>
                        </a:moveTo>
                        <a:cubicBezTo>
                          <a:pt x="183" y="77"/>
                          <a:pt x="122" y="108"/>
                          <a:pt x="31" y="169"/>
                        </a:cubicBezTo>
                        <a:lnTo>
                          <a:pt x="0" y="748"/>
                        </a:lnTo>
                        <a:cubicBezTo>
                          <a:pt x="77" y="824"/>
                          <a:pt x="138" y="854"/>
                          <a:pt x="229" y="915"/>
                        </a:cubicBezTo>
                        <a:lnTo>
                          <a:pt x="1052" y="915"/>
                        </a:lnTo>
                        <a:cubicBezTo>
                          <a:pt x="1143" y="839"/>
                          <a:pt x="1204" y="793"/>
                          <a:pt x="1295" y="748"/>
                        </a:cubicBezTo>
                        <a:lnTo>
                          <a:pt x="1326" y="169"/>
                        </a:lnTo>
                        <a:cubicBezTo>
                          <a:pt x="1219" y="92"/>
                          <a:pt x="1189" y="62"/>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2447437" y="249961"/>
                    <a:ext cx="40117" cy="28030"/>
                  </a:xfrm>
                  <a:custGeom>
                    <a:avLst/>
                    <a:gdLst/>
                    <a:ahLst/>
                    <a:cxnLst/>
                    <a:rect l="l" t="t" r="r" b="b"/>
                    <a:pathLst>
                      <a:path w="1311" h="916" extrusionOk="0">
                        <a:moveTo>
                          <a:pt x="259" y="1"/>
                        </a:moveTo>
                        <a:cubicBezTo>
                          <a:pt x="168" y="77"/>
                          <a:pt x="107" y="108"/>
                          <a:pt x="15" y="169"/>
                        </a:cubicBezTo>
                        <a:lnTo>
                          <a:pt x="0" y="748"/>
                        </a:lnTo>
                        <a:cubicBezTo>
                          <a:pt x="92" y="824"/>
                          <a:pt x="153" y="854"/>
                          <a:pt x="244" y="915"/>
                        </a:cubicBezTo>
                        <a:lnTo>
                          <a:pt x="1067" y="915"/>
                        </a:lnTo>
                        <a:cubicBezTo>
                          <a:pt x="1158" y="839"/>
                          <a:pt x="1219" y="793"/>
                          <a:pt x="1310" y="748"/>
                        </a:cubicBezTo>
                        <a:lnTo>
                          <a:pt x="1310" y="169"/>
                        </a:lnTo>
                        <a:cubicBezTo>
                          <a:pt x="1219" y="92"/>
                          <a:pt x="1158" y="62"/>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2487982" y="249961"/>
                    <a:ext cx="40606" cy="28030"/>
                  </a:xfrm>
                  <a:custGeom>
                    <a:avLst/>
                    <a:gdLst/>
                    <a:ahLst/>
                    <a:cxnLst/>
                    <a:rect l="l" t="t" r="r" b="b"/>
                    <a:pathLst>
                      <a:path w="1327" h="916" extrusionOk="0">
                        <a:moveTo>
                          <a:pt x="260" y="1"/>
                        </a:moveTo>
                        <a:cubicBezTo>
                          <a:pt x="153" y="77"/>
                          <a:pt x="107" y="108"/>
                          <a:pt x="1" y="169"/>
                        </a:cubicBezTo>
                        <a:lnTo>
                          <a:pt x="1" y="748"/>
                        </a:lnTo>
                        <a:cubicBezTo>
                          <a:pt x="107" y="824"/>
                          <a:pt x="153" y="854"/>
                          <a:pt x="260" y="915"/>
                        </a:cubicBezTo>
                        <a:lnTo>
                          <a:pt x="1067" y="915"/>
                        </a:lnTo>
                        <a:cubicBezTo>
                          <a:pt x="1174" y="839"/>
                          <a:pt x="1220" y="793"/>
                          <a:pt x="1326" y="748"/>
                        </a:cubicBezTo>
                        <a:lnTo>
                          <a:pt x="1296" y="169"/>
                        </a:lnTo>
                        <a:cubicBezTo>
                          <a:pt x="1204" y="92"/>
                          <a:pt x="1174" y="62"/>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2529016" y="249961"/>
                    <a:ext cx="40117" cy="28030"/>
                  </a:xfrm>
                  <a:custGeom>
                    <a:avLst/>
                    <a:gdLst/>
                    <a:ahLst/>
                    <a:cxnLst/>
                    <a:rect l="l" t="t" r="r" b="b"/>
                    <a:pathLst>
                      <a:path w="1311" h="916" extrusionOk="0">
                        <a:moveTo>
                          <a:pt x="229" y="1"/>
                        </a:moveTo>
                        <a:cubicBezTo>
                          <a:pt x="153" y="77"/>
                          <a:pt x="92" y="108"/>
                          <a:pt x="0" y="169"/>
                        </a:cubicBezTo>
                        <a:lnTo>
                          <a:pt x="16" y="748"/>
                        </a:lnTo>
                        <a:cubicBezTo>
                          <a:pt x="107" y="824"/>
                          <a:pt x="168" y="854"/>
                          <a:pt x="259" y="915"/>
                        </a:cubicBezTo>
                        <a:lnTo>
                          <a:pt x="1082" y="915"/>
                        </a:lnTo>
                        <a:cubicBezTo>
                          <a:pt x="1158" y="839"/>
                          <a:pt x="1219" y="793"/>
                          <a:pt x="1311" y="748"/>
                        </a:cubicBezTo>
                        <a:lnTo>
                          <a:pt x="1296" y="169"/>
                        </a:lnTo>
                        <a:cubicBezTo>
                          <a:pt x="1204" y="92"/>
                          <a:pt x="1143" y="62"/>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2569592" y="249961"/>
                    <a:ext cx="40576" cy="28030"/>
                  </a:xfrm>
                  <a:custGeom>
                    <a:avLst/>
                    <a:gdLst/>
                    <a:ahLst/>
                    <a:cxnLst/>
                    <a:rect l="l" t="t" r="r" b="b"/>
                    <a:pathLst>
                      <a:path w="1326" h="916" extrusionOk="0">
                        <a:moveTo>
                          <a:pt x="229" y="1"/>
                        </a:moveTo>
                        <a:cubicBezTo>
                          <a:pt x="137" y="77"/>
                          <a:pt x="91" y="108"/>
                          <a:pt x="0" y="169"/>
                        </a:cubicBezTo>
                        <a:lnTo>
                          <a:pt x="30" y="748"/>
                        </a:lnTo>
                        <a:cubicBezTo>
                          <a:pt x="122" y="824"/>
                          <a:pt x="183" y="854"/>
                          <a:pt x="274" y="915"/>
                        </a:cubicBezTo>
                        <a:lnTo>
                          <a:pt x="1097" y="915"/>
                        </a:lnTo>
                        <a:cubicBezTo>
                          <a:pt x="1188" y="839"/>
                          <a:pt x="1219" y="793"/>
                          <a:pt x="1326" y="748"/>
                        </a:cubicBezTo>
                        <a:lnTo>
                          <a:pt x="1280" y="169"/>
                        </a:lnTo>
                        <a:cubicBezTo>
                          <a:pt x="1188" y="92"/>
                          <a:pt x="1143" y="62"/>
                          <a:pt x="10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2364449" y="277960"/>
                    <a:ext cx="41035" cy="27999"/>
                  </a:xfrm>
                  <a:custGeom>
                    <a:avLst/>
                    <a:gdLst/>
                    <a:ahLst/>
                    <a:cxnLst/>
                    <a:rect l="l" t="t" r="r" b="b"/>
                    <a:pathLst>
                      <a:path w="1341" h="915" extrusionOk="0">
                        <a:moveTo>
                          <a:pt x="290" y="0"/>
                        </a:moveTo>
                        <a:cubicBezTo>
                          <a:pt x="198" y="76"/>
                          <a:pt x="137" y="107"/>
                          <a:pt x="46" y="168"/>
                        </a:cubicBezTo>
                        <a:lnTo>
                          <a:pt x="0" y="747"/>
                        </a:lnTo>
                        <a:cubicBezTo>
                          <a:pt x="76" y="792"/>
                          <a:pt x="137" y="838"/>
                          <a:pt x="229" y="914"/>
                        </a:cubicBezTo>
                        <a:lnTo>
                          <a:pt x="1067" y="914"/>
                        </a:lnTo>
                        <a:cubicBezTo>
                          <a:pt x="1173" y="838"/>
                          <a:pt x="1219" y="823"/>
                          <a:pt x="1326" y="747"/>
                        </a:cubicBezTo>
                        <a:lnTo>
                          <a:pt x="1341" y="168"/>
                        </a:lnTo>
                        <a:cubicBezTo>
                          <a:pt x="1250" y="107"/>
                          <a:pt x="1189" y="76"/>
                          <a:pt x="1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2404994" y="277960"/>
                    <a:ext cx="41065" cy="27999"/>
                  </a:xfrm>
                  <a:custGeom>
                    <a:avLst/>
                    <a:gdLst/>
                    <a:ahLst/>
                    <a:cxnLst/>
                    <a:rect l="l" t="t" r="r" b="b"/>
                    <a:pathLst>
                      <a:path w="1342" h="915" extrusionOk="0">
                        <a:moveTo>
                          <a:pt x="260" y="0"/>
                        </a:moveTo>
                        <a:cubicBezTo>
                          <a:pt x="168" y="76"/>
                          <a:pt x="107" y="107"/>
                          <a:pt x="16" y="168"/>
                        </a:cubicBezTo>
                        <a:lnTo>
                          <a:pt x="1" y="747"/>
                        </a:lnTo>
                        <a:cubicBezTo>
                          <a:pt x="92" y="792"/>
                          <a:pt x="153" y="838"/>
                          <a:pt x="244" y="914"/>
                        </a:cubicBezTo>
                        <a:lnTo>
                          <a:pt x="1082" y="914"/>
                        </a:lnTo>
                        <a:cubicBezTo>
                          <a:pt x="1174" y="838"/>
                          <a:pt x="1235" y="823"/>
                          <a:pt x="1326" y="747"/>
                        </a:cubicBezTo>
                        <a:lnTo>
                          <a:pt x="1341" y="168"/>
                        </a:lnTo>
                        <a:cubicBezTo>
                          <a:pt x="1265" y="107"/>
                          <a:pt x="1220" y="76"/>
                          <a:pt x="10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2446947" y="277960"/>
                    <a:ext cx="40606" cy="27999"/>
                  </a:xfrm>
                  <a:custGeom>
                    <a:avLst/>
                    <a:gdLst/>
                    <a:ahLst/>
                    <a:cxnLst/>
                    <a:rect l="l" t="t" r="r" b="b"/>
                    <a:pathLst>
                      <a:path w="1327" h="915" extrusionOk="0">
                        <a:moveTo>
                          <a:pt x="260" y="0"/>
                        </a:moveTo>
                        <a:cubicBezTo>
                          <a:pt x="169" y="76"/>
                          <a:pt x="108" y="107"/>
                          <a:pt x="16" y="168"/>
                        </a:cubicBezTo>
                        <a:lnTo>
                          <a:pt x="1" y="747"/>
                        </a:lnTo>
                        <a:cubicBezTo>
                          <a:pt x="92" y="792"/>
                          <a:pt x="153" y="838"/>
                          <a:pt x="245" y="914"/>
                        </a:cubicBezTo>
                        <a:lnTo>
                          <a:pt x="1083" y="914"/>
                        </a:lnTo>
                        <a:cubicBezTo>
                          <a:pt x="1174" y="838"/>
                          <a:pt x="1235" y="823"/>
                          <a:pt x="1326" y="747"/>
                        </a:cubicBezTo>
                        <a:lnTo>
                          <a:pt x="1326" y="168"/>
                        </a:lnTo>
                        <a:cubicBezTo>
                          <a:pt x="1235" y="107"/>
                          <a:pt x="1174" y="76"/>
                          <a:pt x="10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2487982" y="277960"/>
                    <a:ext cx="41065" cy="27999"/>
                  </a:xfrm>
                  <a:custGeom>
                    <a:avLst/>
                    <a:gdLst/>
                    <a:ahLst/>
                    <a:cxnLst/>
                    <a:rect l="l" t="t" r="r" b="b"/>
                    <a:pathLst>
                      <a:path w="1342" h="915" extrusionOk="0">
                        <a:moveTo>
                          <a:pt x="260" y="0"/>
                        </a:moveTo>
                        <a:cubicBezTo>
                          <a:pt x="153" y="76"/>
                          <a:pt x="107" y="107"/>
                          <a:pt x="1" y="168"/>
                        </a:cubicBezTo>
                        <a:lnTo>
                          <a:pt x="1" y="747"/>
                        </a:lnTo>
                        <a:cubicBezTo>
                          <a:pt x="107" y="792"/>
                          <a:pt x="153" y="838"/>
                          <a:pt x="260" y="914"/>
                        </a:cubicBezTo>
                        <a:lnTo>
                          <a:pt x="1098" y="914"/>
                        </a:lnTo>
                        <a:cubicBezTo>
                          <a:pt x="1189" y="838"/>
                          <a:pt x="1250" y="823"/>
                          <a:pt x="1341" y="747"/>
                        </a:cubicBezTo>
                        <a:lnTo>
                          <a:pt x="1326" y="168"/>
                        </a:lnTo>
                        <a:cubicBezTo>
                          <a:pt x="1220" y="107"/>
                          <a:pt x="1174" y="76"/>
                          <a:pt x="1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2529475" y="277960"/>
                    <a:ext cx="41065" cy="27999"/>
                  </a:xfrm>
                  <a:custGeom>
                    <a:avLst/>
                    <a:gdLst/>
                    <a:ahLst/>
                    <a:cxnLst/>
                    <a:rect l="l" t="t" r="r" b="b"/>
                    <a:pathLst>
                      <a:path w="1342" h="915" extrusionOk="0">
                        <a:moveTo>
                          <a:pt x="244" y="0"/>
                        </a:moveTo>
                        <a:cubicBezTo>
                          <a:pt x="153" y="76"/>
                          <a:pt x="92" y="107"/>
                          <a:pt x="1" y="168"/>
                        </a:cubicBezTo>
                        <a:lnTo>
                          <a:pt x="16" y="747"/>
                        </a:lnTo>
                        <a:cubicBezTo>
                          <a:pt x="123" y="792"/>
                          <a:pt x="168" y="838"/>
                          <a:pt x="275" y="914"/>
                        </a:cubicBezTo>
                        <a:lnTo>
                          <a:pt x="1082" y="914"/>
                        </a:lnTo>
                        <a:cubicBezTo>
                          <a:pt x="1189" y="838"/>
                          <a:pt x="1235" y="823"/>
                          <a:pt x="1341" y="747"/>
                        </a:cubicBezTo>
                        <a:lnTo>
                          <a:pt x="1311" y="168"/>
                        </a:lnTo>
                        <a:cubicBezTo>
                          <a:pt x="1220" y="107"/>
                          <a:pt x="1159" y="76"/>
                          <a:pt x="1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2570969" y="277960"/>
                    <a:ext cx="40606" cy="27999"/>
                  </a:xfrm>
                  <a:custGeom>
                    <a:avLst/>
                    <a:gdLst/>
                    <a:ahLst/>
                    <a:cxnLst/>
                    <a:rect l="l" t="t" r="r" b="b"/>
                    <a:pathLst>
                      <a:path w="1327" h="915" extrusionOk="0">
                        <a:moveTo>
                          <a:pt x="229" y="0"/>
                        </a:moveTo>
                        <a:cubicBezTo>
                          <a:pt x="153" y="76"/>
                          <a:pt x="92" y="107"/>
                          <a:pt x="1" y="168"/>
                        </a:cubicBezTo>
                        <a:lnTo>
                          <a:pt x="16" y="747"/>
                        </a:lnTo>
                        <a:cubicBezTo>
                          <a:pt x="107" y="792"/>
                          <a:pt x="168" y="838"/>
                          <a:pt x="260" y="914"/>
                        </a:cubicBezTo>
                        <a:lnTo>
                          <a:pt x="1098" y="914"/>
                        </a:lnTo>
                        <a:cubicBezTo>
                          <a:pt x="1174" y="838"/>
                          <a:pt x="1235" y="823"/>
                          <a:pt x="1326" y="747"/>
                        </a:cubicBezTo>
                        <a:lnTo>
                          <a:pt x="1296" y="168"/>
                        </a:lnTo>
                        <a:cubicBezTo>
                          <a:pt x="1204" y="107"/>
                          <a:pt x="1143" y="76"/>
                          <a:pt x="1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2363042" y="306846"/>
                    <a:ext cx="41065" cy="28948"/>
                  </a:xfrm>
                  <a:custGeom>
                    <a:avLst/>
                    <a:gdLst/>
                    <a:ahLst/>
                    <a:cxnLst/>
                    <a:rect l="l" t="t" r="r" b="b"/>
                    <a:pathLst>
                      <a:path w="1342" h="946" extrusionOk="0">
                        <a:moveTo>
                          <a:pt x="275" y="1"/>
                        </a:moveTo>
                        <a:cubicBezTo>
                          <a:pt x="183" y="62"/>
                          <a:pt x="122" y="107"/>
                          <a:pt x="31" y="184"/>
                        </a:cubicBezTo>
                        <a:lnTo>
                          <a:pt x="0" y="763"/>
                        </a:lnTo>
                        <a:cubicBezTo>
                          <a:pt x="92" y="823"/>
                          <a:pt x="153" y="869"/>
                          <a:pt x="244" y="945"/>
                        </a:cubicBezTo>
                        <a:lnTo>
                          <a:pt x="1082" y="945"/>
                        </a:lnTo>
                        <a:cubicBezTo>
                          <a:pt x="1174" y="884"/>
                          <a:pt x="1235" y="839"/>
                          <a:pt x="1326" y="763"/>
                        </a:cubicBezTo>
                        <a:lnTo>
                          <a:pt x="1341" y="184"/>
                        </a:lnTo>
                        <a:cubicBezTo>
                          <a:pt x="1250" y="123"/>
                          <a:pt x="1219" y="77"/>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2404994" y="306846"/>
                    <a:ext cx="41065" cy="28948"/>
                  </a:xfrm>
                  <a:custGeom>
                    <a:avLst/>
                    <a:gdLst/>
                    <a:ahLst/>
                    <a:cxnLst/>
                    <a:rect l="l" t="t" r="r" b="b"/>
                    <a:pathLst>
                      <a:path w="1342" h="946" extrusionOk="0">
                        <a:moveTo>
                          <a:pt x="260" y="1"/>
                        </a:moveTo>
                        <a:cubicBezTo>
                          <a:pt x="168" y="62"/>
                          <a:pt x="107" y="107"/>
                          <a:pt x="16" y="184"/>
                        </a:cubicBezTo>
                        <a:lnTo>
                          <a:pt x="1" y="763"/>
                        </a:lnTo>
                        <a:cubicBezTo>
                          <a:pt x="92" y="823"/>
                          <a:pt x="153" y="869"/>
                          <a:pt x="244" y="945"/>
                        </a:cubicBezTo>
                        <a:lnTo>
                          <a:pt x="1082" y="945"/>
                        </a:lnTo>
                        <a:cubicBezTo>
                          <a:pt x="1174" y="884"/>
                          <a:pt x="1235" y="839"/>
                          <a:pt x="1326" y="763"/>
                        </a:cubicBezTo>
                        <a:lnTo>
                          <a:pt x="1341" y="184"/>
                        </a:lnTo>
                        <a:cubicBezTo>
                          <a:pt x="1250" y="123"/>
                          <a:pt x="1189" y="77"/>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2446947" y="306846"/>
                    <a:ext cx="40606" cy="28948"/>
                  </a:xfrm>
                  <a:custGeom>
                    <a:avLst/>
                    <a:gdLst/>
                    <a:ahLst/>
                    <a:cxnLst/>
                    <a:rect l="l" t="t" r="r" b="b"/>
                    <a:pathLst>
                      <a:path w="1327" h="946" extrusionOk="0">
                        <a:moveTo>
                          <a:pt x="260" y="1"/>
                        </a:moveTo>
                        <a:cubicBezTo>
                          <a:pt x="169" y="62"/>
                          <a:pt x="108" y="107"/>
                          <a:pt x="16" y="184"/>
                        </a:cubicBezTo>
                        <a:lnTo>
                          <a:pt x="1" y="763"/>
                        </a:lnTo>
                        <a:cubicBezTo>
                          <a:pt x="92" y="823"/>
                          <a:pt x="153" y="869"/>
                          <a:pt x="245" y="945"/>
                        </a:cubicBezTo>
                        <a:lnTo>
                          <a:pt x="1083" y="945"/>
                        </a:lnTo>
                        <a:cubicBezTo>
                          <a:pt x="1174" y="884"/>
                          <a:pt x="1235" y="839"/>
                          <a:pt x="1326" y="763"/>
                        </a:cubicBezTo>
                        <a:lnTo>
                          <a:pt x="1326" y="184"/>
                        </a:lnTo>
                        <a:cubicBezTo>
                          <a:pt x="1235" y="123"/>
                          <a:pt x="1174" y="77"/>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2488930" y="306846"/>
                    <a:ext cx="40576" cy="28948"/>
                  </a:xfrm>
                  <a:custGeom>
                    <a:avLst/>
                    <a:gdLst/>
                    <a:ahLst/>
                    <a:cxnLst/>
                    <a:rect l="l" t="t" r="r" b="b"/>
                    <a:pathLst>
                      <a:path w="1326" h="946" extrusionOk="0">
                        <a:moveTo>
                          <a:pt x="244" y="1"/>
                        </a:moveTo>
                        <a:cubicBezTo>
                          <a:pt x="153" y="62"/>
                          <a:pt x="92" y="107"/>
                          <a:pt x="0" y="184"/>
                        </a:cubicBezTo>
                        <a:lnTo>
                          <a:pt x="0" y="763"/>
                        </a:lnTo>
                        <a:cubicBezTo>
                          <a:pt x="92" y="823"/>
                          <a:pt x="153" y="869"/>
                          <a:pt x="244" y="945"/>
                        </a:cubicBezTo>
                        <a:lnTo>
                          <a:pt x="1082" y="945"/>
                        </a:lnTo>
                        <a:cubicBezTo>
                          <a:pt x="1173" y="884"/>
                          <a:pt x="1234" y="839"/>
                          <a:pt x="1326" y="763"/>
                        </a:cubicBezTo>
                        <a:lnTo>
                          <a:pt x="1310" y="184"/>
                        </a:lnTo>
                        <a:cubicBezTo>
                          <a:pt x="1219" y="123"/>
                          <a:pt x="1158" y="77"/>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2529934" y="306846"/>
                    <a:ext cx="41524" cy="28948"/>
                  </a:xfrm>
                  <a:custGeom>
                    <a:avLst/>
                    <a:gdLst/>
                    <a:ahLst/>
                    <a:cxnLst/>
                    <a:rect l="l" t="t" r="r" b="b"/>
                    <a:pathLst>
                      <a:path w="1357" h="946" extrusionOk="0">
                        <a:moveTo>
                          <a:pt x="260" y="1"/>
                        </a:moveTo>
                        <a:cubicBezTo>
                          <a:pt x="153" y="62"/>
                          <a:pt x="108" y="107"/>
                          <a:pt x="1" y="184"/>
                        </a:cubicBezTo>
                        <a:lnTo>
                          <a:pt x="31" y="763"/>
                        </a:lnTo>
                        <a:cubicBezTo>
                          <a:pt x="123" y="823"/>
                          <a:pt x="184" y="869"/>
                          <a:pt x="275" y="945"/>
                        </a:cubicBezTo>
                        <a:lnTo>
                          <a:pt x="1113" y="945"/>
                        </a:lnTo>
                        <a:cubicBezTo>
                          <a:pt x="1205" y="884"/>
                          <a:pt x="1266" y="839"/>
                          <a:pt x="1357" y="763"/>
                        </a:cubicBezTo>
                        <a:lnTo>
                          <a:pt x="1342" y="184"/>
                        </a:lnTo>
                        <a:cubicBezTo>
                          <a:pt x="1220" y="123"/>
                          <a:pt x="1189" y="77"/>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2571917" y="306846"/>
                    <a:ext cx="41524" cy="28948"/>
                  </a:xfrm>
                  <a:custGeom>
                    <a:avLst/>
                    <a:gdLst/>
                    <a:ahLst/>
                    <a:cxnLst/>
                    <a:rect l="l" t="t" r="r" b="b"/>
                    <a:pathLst>
                      <a:path w="1357" h="946" extrusionOk="0">
                        <a:moveTo>
                          <a:pt x="259" y="1"/>
                        </a:moveTo>
                        <a:cubicBezTo>
                          <a:pt x="153" y="62"/>
                          <a:pt x="107" y="107"/>
                          <a:pt x="0" y="184"/>
                        </a:cubicBezTo>
                        <a:lnTo>
                          <a:pt x="31" y="763"/>
                        </a:lnTo>
                        <a:cubicBezTo>
                          <a:pt x="122" y="823"/>
                          <a:pt x="183" y="869"/>
                          <a:pt x="274" y="945"/>
                        </a:cubicBezTo>
                        <a:lnTo>
                          <a:pt x="1112" y="945"/>
                        </a:lnTo>
                        <a:cubicBezTo>
                          <a:pt x="1204" y="884"/>
                          <a:pt x="1265" y="839"/>
                          <a:pt x="1356" y="763"/>
                        </a:cubicBezTo>
                        <a:lnTo>
                          <a:pt x="1326" y="184"/>
                        </a:lnTo>
                        <a:cubicBezTo>
                          <a:pt x="1219" y="123"/>
                          <a:pt x="1173" y="77"/>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2361175" y="336681"/>
                    <a:ext cx="41983" cy="29866"/>
                  </a:xfrm>
                  <a:custGeom>
                    <a:avLst/>
                    <a:gdLst/>
                    <a:ahLst/>
                    <a:cxnLst/>
                    <a:rect l="l" t="t" r="r" b="b"/>
                    <a:pathLst>
                      <a:path w="1372" h="976" extrusionOk="0">
                        <a:moveTo>
                          <a:pt x="305" y="1"/>
                        </a:moveTo>
                        <a:cubicBezTo>
                          <a:pt x="183" y="62"/>
                          <a:pt x="138" y="92"/>
                          <a:pt x="31" y="168"/>
                        </a:cubicBezTo>
                        <a:lnTo>
                          <a:pt x="1" y="778"/>
                        </a:lnTo>
                        <a:cubicBezTo>
                          <a:pt x="92" y="854"/>
                          <a:pt x="153" y="900"/>
                          <a:pt x="244" y="976"/>
                        </a:cubicBezTo>
                        <a:lnTo>
                          <a:pt x="1082" y="976"/>
                        </a:lnTo>
                        <a:cubicBezTo>
                          <a:pt x="1189" y="900"/>
                          <a:pt x="1250" y="854"/>
                          <a:pt x="1341" y="778"/>
                        </a:cubicBezTo>
                        <a:lnTo>
                          <a:pt x="1372" y="168"/>
                        </a:lnTo>
                        <a:cubicBezTo>
                          <a:pt x="1280" y="123"/>
                          <a:pt x="1235" y="77"/>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403617" y="336681"/>
                    <a:ext cx="41983" cy="29866"/>
                  </a:xfrm>
                  <a:custGeom>
                    <a:avLst/>
                    <a:gdLst/>
                    <a:ahLst/>
                    <a:cxnLst/>
                    <a:rect l="l" t="t" r="r" b="b"/>
                    <a:pathLst>
                      <a:path w="1372" h="976" extrusionOk="0">
                        <a:moveTo>
                          <a:pt x="274" y="1"/>
                        </a:moveTo>
                        <a:cubicBezTo>
                          <a:pt x="168" y="62"/>
                          <a:pt x="122" y="92"/>
                          <a:pt x="15" y="168"/>
                        </a:cubicBezTo>
                        <a:lnTo>
                          <a:pt x="0" y="778"/>
                        </a:lnTo>
                        <a:cubicBezTo>
                          <a:pt x="91" y="854"/>
                          <a:pt x="152" y="900"/>
                          <a:pt x="244" y="976"/>
                        </a:cubicBezTo>
                        <a:lnTo>
                          <a:pt x="1097" y="976"/>
                        </a:lnTo>
                        <a:cubicBezTo>
                          <a:pt x="1204" y="900"/>
                          <a:pt x="1265" y="854"/>
                          <a:pt x="1356" y="778"/>
                        </a:cubicBezTo>
                        <a:lnTo>
                          <a:pt x="1371" y="168"/>
                        </a:lnTo>
                        <a:cubicBezTo>
                          <a:pt x="1280" y="123"/>
                          <a:pt x="1219" y="77"/>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2446029" y="336681"/>
                    <a:ext cx="41524" cy="29866"/>
                  </a:xfrm>
                  <a:custGeom>
                    <a:avLst/>
                    <a:gdLst/>
                    <a:ahLst/>
                    <a:cxnLst/>
                    <a:rect l="l" t="t" r="r" b="b"/>
                    <a:pathLst>
                      <a:path w="1357" h="976" extrusionOk="0">
                        <a:moveTo>
                          <a:pt x="275" y="1"/>
                        </a:moveTo>
                        <a:cubicBezTo>
                          <a:pt x="183" y="62"/>
                          <a:pt x="122" y="92"/>
                          <a:pt x="31" y="168"/>
                        </a:cubicBezTo>
                        <a:lnTo>
                          <a:pt x="0" y="778"/>
                        </a:lnTo>
                        <a:cubicBezTo>
                          <a:pt x="92" y="854"/>
                          <a:pt x="153" y="900"/>
                          <a:pt x="259" y="976"/>
                        </a:cubicBezTo>
                        <a:lnTo>
                          <a:pt x="1113" y="976"/>
                        </a:lnTo>
                        <a:cubicBezTo>
                          <a:pt x="1204" y="900"/>
                          <a:pt x="1265" y="854"/>
                          <a:pt x="1356" y="778"/>
                        </a:cubicBezTo>
                        <a:lnTo>
                          <a:pt x="1356" y="168"/>
                        </a:lnTo>
                        <a:cubicBezTo>
                          <a:pt x="1265" y="123"/>
                          <a:pt x="1204" y="77"/>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2488930" y="336681"/>
                    <a:ext cx="41035" cy="29866"/>
                  </a:xfrm>
                  <a:custGeom>
                    <a:avLst/>
                    <a:gdLst/>
                    <a:ahLst/>
                    <a:cxnLst/>
                    <a:rect l="l" t="t" r="r" b="b"/>
                    <a:pathLst>
                      <a:path w="1341" h="976" extrusionOk="0">
                        <a:moveTo>
                          <a:pt x="244" y="1"/>
                        </a:moveTo>
                        <a:cubicBezTo>
                          <a:pt x="153" y="62"/>
                          <a:pt x="92" y="92"/>
                          <a:pt x="0" y="168"/>
                        </a:cubicBezTo>
                        <a:lnTo>
                          <a:pt x="0" y="778"/>
                        </a:lnTo>
                        <a:cubicBezTo>
                          <a:pt x="92" y="854"/>
                          <a:pt x="153" y="900"/>
                          <a:pt x="244" y="976"/>
                        </a:cubicBezTo>
                        <a:lnTo>
                          <a:pt x="1097" y="976"/>
                        </a:lnTo>
                        <a:cubicBezTo>
                          <a:pt x="1189" y="900"/>
                          <a:pt x="1250" y="854"/>
                          <a:pt x="1341" y="778"/>
                        </a:cubicBezTo>
                        <a:lnTo>
                          <a:pt x="1326" y="168"/>
                        </a:lnTo>
                        <a:cubicBezTo>
                          <a:pt x="1234" y="123"/>
                          <a:pt x="1173" y="77"/>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2529934" y="336681"/>
                    <a:ext cx="42014" cy="29866"/>
                  </a:xfrm>
                  <a:custGeom>
                    <a:avLst/>
                    <a:gdLst/>
                    <a:ahLst/>
                    <a:cxnLst/>
                    <a:rect l="l" t="t" r="r" b="b"/>
                    <a:pathLst>
                      <a:path w="1373" h="976" extrusionOk="0">
                        <a:moveTo>
                          <a:pt x="260" y="1"/>
                        </a:moveTo>
                        <a:cubicBezTo>
                          <a:pt x="153" y="62"/>
                          <a:pt x="108" y="92"/>
                          <a:pt x="1" y="168"/>
                        </a:cubicBezTo>
                        <a:lnTo>
                          <a:pt x="31" y="778"/>
                        </a:lnTo>
                        <a:cubicBezTo>
                          <a:pt x="123" y="854"/>
                          <a:pt x="184" y="900"/>
                          <a:pt x="275" y="976"/>
                        </a:cubicBezTo>
                        <a:lnTo>
                          <a:pt x="1128" y="976"/>
                        </a:lnTo>
                        <a:cubicBezTo>
                          <a:pt x="1220" y="900"/>
                          <a:pt x="1281" y="854"/>
                          <a:pt x="1372" y="778"/>
                        </a:cubicBezTo>
                        <a:lnTo>
                          <a:pt x="1357" y="168"/>
                        </a:lnTo>
                        <a:cubicBezTo>
                          <a:pt x="1266" y="123"/>
                          <a:pt x="1205" y="77"/>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2572835" y="336681"/>
                    <a:ext cx="42473" cy="29866"/>
                  </a:xfrm>
                  <a:custGeom>
                    <a:avLst/>
                    <a:gdLst/>
                    <a:ahLst/>
                    <a:cxnLst/>
                    <a:rect l="l" t="t" r="r" b="b"/>
                    <a:pathLst>
                      <a:path w="1388" h="976" extrusionOk="0">
                        <a:moveTo>
                          <a:pt x="244" y="1"/>
                        </a:moveTo>
                        <a:cubicBezTo>
                          <a:pt x="153" y="62"/>
                          <a:pt x="92" y="92"/>
                          <a:pt x="1" y="168"/>
                        </a:cubicBezTo>
                        <a:lnTo>
                          <a:pt x="16" y="778"/>
                        </a:lnTo>
                        <a:cubicBezTo>
                          <a:pt x="123" y="854"/>
                          <a:pt x="183" y="900"/>
                          <a:pt x="275" y="976"/>
                        </a:cubicBezTo>
                        <a:lnTo>
                          <a:pt x="1143" y="976"/>
                        </a:lnTo>
                        <a:cubicBezTo>
                          <a:pt x="1235" y="900"/>
                          <a:pt x="1296" y="854"/>
                          <a:pt x="1387" y="778"/>
                        </a:cubicBezTo>
                        <a:lnTo>
                          <a:pt x="1341" y="168"/>
                        </a:lnTo>
                        <a:cubicBezTo>
                          <a:pt x="1235" y="123"/>
                          <a:pt x="1189" y="77"/>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2359309" y="367006"/>
                    <a:ext cx="42473" cy="30784"/>
                  </a:xfrm>
                  <a:custGeom>
                    <a:avLst/>
                    <a:gdLst/>
                    <a:ahLst/>
                    <a:cxnLst/>
                    <a:rect l="l" t="t" r="r" b="b"/>
                    <a:pathLst>
                      <a:path w="1388" h="1006" extrusionOk="0">
                        <a:moveTo>
                          <a:pt x="305" y="0"/>
                        </a:moveTo>
                        <a:cubicBezTo>
                          <a:pt x="199" y="76"/>
                          <a:pt x="138" y="122"/>
                          <a:pt x="46" y="198"/>
                        </a:cubicBezTo>
                        <a:lnTo>
                          <a:pt x="1" y="823"/>
                        </a:lnTo>
                        <a:cubicBezTo>
                          <a:pt x="92" y="899"/>
                          <a:pt x="153" y="930"/>
                          <a:pt x="244" y="1006"/>
                        </a:cubicBezTo>
                        <a:lnTo>
                          <a:pt x="1113" y="1006"/>
                        </a:lnTo>
                        <a:cubicBezTo>
                          <a:pt x="1219" y="930"/>
                          <a:pt x="1280" y="899"/>
                          <a:pt x="1372" y="823"/>
                        </a:cubicBezTo>
                        <a:lnTo>
                          <a:pt x="1387" y="198"/>
                        </a:lnTo>
                        <a:cubicBezTo>
                          <a:pt x="1296" y="122"/>
                          <a:pt x="1265" y="76"/>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2402669" y="367006"/>
                    <a:ext cx="42473" cy="30784"/>
                  </a:xfrm>
                  <a:custGeom>
                    <a:avLst/>
                    <a:gdLst/>
                    <a:ahLst/>
                    <a:cxnLst/>
                    <a:rect l="l" t="t" r="r" b="b"/>
                    <a:pathLst>
                      <a:path w="1388" h="1006" extrusionOk="0">
                        <a:moveTo>
                          <a:pt x="275" y="0"/>
                        </a:moveTo>
                        <a:cubicBezTo>
                          <a:pt x="168" y="76"/>
                          <a:pt x="107" y="122"/>
                          <a:pt x="16" y="198"/>
                        </a:cubicBezTo>
                        <a:lnTo>
                          <a:pt x="1" y="823"/>
                        </a:lnTo>
                        <a:cubicBezTo>
                          <a:pt x="92" y="899"/>
                          <a:pt x="153" y="930"/>
                          <a:pt x="244" y="1006"/>
                        </a:cubicBezTo>
                        <a:lnTo>
                          <a:pt x="1098" y="1006"/>
                        </a:lnTo>
                        <a:cubicBezTo>
                          <a:pt x="1219" y="930"/>
                          <a:pt x="1265" y="899"/>
                          <a:pt x="1372" y="823"/>
                        </a:cubicBezTo>
                        <a:lnTo>
                          <a:pt x="1387" y="198"/>
                        </a:lnTo>
                        <a:cubicBezTo>
                          <a:pt x="1296" y="122"/>
                          <a:pt x="1235" y="76"/>
                          <a:pt x="1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2446029" y="367006"/>
                    <a:ext cx="41524" cy="30784"/>
                  </a:xfrm>
                  <a:custGeom>
                    <a:avLst/>
                    <a:gdLst/>
                    <a:ahLst/>
                    <a:cxnLst/>
                    <a:rect l="l" t="t" r="r" b="b"/>
                    <a:pathLst>
                      <a:path w="1357" h="1006" extrusionOk="0">
                        <a:moveTo>
                          <a:pt x="275" y="0"/>
                        </a:moveTo>
                        <a:cubicBezTo>
                          <a:pt x="183" y="76"/>
                          <a:pt x="122" y="122"/>
                          <a:pt x="31" y="198"/>
                        </a:cubicBezTo>
                        <a:lnTo>
                          <a:pt x="0" y="823"/>
                        </a:lnTo>
                        <a:cubicBezTo>
                          <a:pt x="92" y="899"/>
                          <a:pt x="153" y="930"/>
                          <a:pt x="259" y="1006"/>
                        </a:cubicBezTo>
                        <a:lnTo>
                          <a:pt x="1113" y="1006"/>
                        </a:lnTo>
                        <a:cubicBezTo>
                          <a:pt x="1204" y="930"/>
                          <a:pt x="1265" y="899"/>
                          <a:pt x="1356" y="823"/>
                        </a:cubicBezTo>
                        <a:lnTo>
                          <a:pt x="1356" y="198"/>
                        </a:lnTo>
                        <a:cubicBezTo>
                          <a:pt x="1265" y="122"/>
                          <a:pt x="1204" y="76"/>
                          <a:pt x="1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2489389" y="367006"/>
                    <a:ext cx="41524" cy="30784"/>
                  </a:xfrm>
                  <a:custGeom>
                    <a:avLst/>
                    <a:gdLst/>
                    <a:ahLst/>
                    <a:cxnLst/>
                    <a:rect l="l" t="t" r="r" b="b"/>
                    <a:pathLst>
                      <a:path w="1357" h="1006" extrusionOk="0">
                        <a:moveTo>
                          <a:pt x="244" y="0"/>
                        </a:moveTo>
                        <a:cubicBezTo>
                          <a:pt x="153" y="76"/>
                          <a:pt x="92" y="122"/>
                          <a:pt x="0" y="198"/>
                        </a:cubicBezTo>
                        <a:lnTo>
                          <a:pt x="0" y="823"/>
                        </a:lnTo>
                        <a:cubicBezTo>
                          <a:pt x="92" y="899"/>
                          <a:pt x="153" y="930"/>
                          <a:pt x="244" y="1006"/>
                        </a:cubicBezTo>
                        <a:lnTo>
                          <a:pt x="1097" y="1006"/>
                        </a:lnTo>
                        <a:cubicBezTo>
                          <a:pt x="1204" y="930"/>
                          <a:pt x="1250" y="899"/>
                          <a:pt x="1356" y="823"/>
                        </a:cubicBezTo>
                        <a:lnTo>
                          <a:pt x="1326" y="198"/>
                        </a:lnTo>
                        <a:cubicBezTo>
                          <a:pt x="1235" y="122"/>
                          <a:pt x="1174" y="76"/>
                          <a:pt x="1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2530883" y="367006"/>
                    <a:ext cx="42442" cy="30784"/>
                  </a:xfrm>
                  <a:custGeom>
                    <a:avLst/>
                    <a:gdLst/>
                    <a:ahLst/>
                    <a:cxnLst/>
                    <a:rect l="l" t="t" r="r" b="b"/>
                    <a:pathLst>
                      <a:path w="1387" h="1006" extrusionOk="0">
                        <a:moveTo>
                          <a:pt x="244" y="0"/>
                        </a:moveTo>
                        <a:cubicBezTo>
                          <a:pt x="153" y="76"/>
                          <a:pt x="92" y="122"/>
                          <a:pt x="0" y="198"/>
                        </a:cubicBezTo>
                        <a:lnTo>
                          <a:pt x="16" y="823"/>
                        </a:lnTo>
                        <a:cubicBezTo>
                          <a:pt x="122" y="899"/>
                          <a:pt x="183" y="930"/>
                          <a:pt x="275" y="1006"/>
                        </a:cubicBezTo>
                        <a:lnTo>
                          <a:pt x="1143" y="1006"/>
                        </a:lnTo>
                        <a:cubicBezTo>
                          <a:pt x="1235" y="930"/>
                          <a:pt x="1295" y="899"/>
                          <a:pt x="1387" y="823"/>
                        </a:cubicBezTo>
                        <a:lnTo>
                          <a:pt x="1372" y="198"/>
                        </a:lnTo>
                        <a:cubicBezTo>
                          <a:pt x="1265" y="122"/>
                          <a:pt x="1219" y="76"/>
                          <a:pt x="1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2574243" y="367006"/>
                    <a:ext cx="42932" cy="30784"/>
                  </a:xfrm>
                  <a:custGeom>
                    <a:avLst/>
                    <a:gdLst/>
                    <a:ahLst/>
                    <a:cxnLst/>
                    <a:rect l="l" t="t" r="r" b="b"/>
                    <a:pathLst>
                      <a:path w="1403" h="1006" extrusionOk="0">
                        <a:moveTo>
                          <a:pt x="259" y="0"/>
                        </a:moveTo>
                        <a:cubicBezTo>
                          <a:pt x="153" y="76"/>
                          <a:pt x="92" y="122"/>
                          <a:pt x="0" y="198"/>
                        </a:cubicBezTo>
                        <a:lnTo>
                          <a:pt x="31" y="823"/>
                        </a:lnTo>
                        <a:cubicBezTo>
                          <a:pt x="137" y="899"/>
                          <a:pt x="198" y="930"/>
                          <a:pt x="290" y="1006"/>
                        </a:cubicBezTo>
                        <a:lnTo>
                          <a:pt x="1143" y="1006"/>
                        </a:lnTo>
                        <a:cubicBezTo>
                          <a:pt x="1234" y="930"/>
                          <a:pt x="1295" y="899"/>
                          <a:pt x="1402" y="823"/>
                        </a:cubicBezTo>
                        <a:lnTo>
                          <a:pt x="1356" y="198"/>
                        </a:lnTo>
                        <a:cubicBezTo>
                          <a:pt x="1250" y="122"/>
                          <a:pt x="1189" y="76"/>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2357442" y="398218"/>
                    <a:ext cx="43391" cy="31763"/>
                  </a:xfrm>
                  <a:custGeom>
                    <a:avLst/>
                    <a:gdLst/>
                    <a:ahLst/>
                    <a:cxnLst/>
                    <a:rect l="l" t="t" r="r" b="b"/>
                    <a:pathLst>
                      <a:path w="1418" h="1038" extrusionOk="0">
                        <a:moveTo>
                          <a:pt x="305" y="1"/>
                        </a:moveTo>
                        <a:cubicBezTo>
                          <a:pt x="199" y="92"/>
                          <a:pt x="138" y="123"/>
                          <a:pt x="46" y="199"/>
                        </a:cubicBezTo>
                        <a:lnTo>
                          <a:pt x="1" y="854"/>
                        </a:lnTo>
                        <a:cubicBezTo>
                          <a:pt x="107" y="930"/>
                          <a:pt x="153" y="961"/>
                          <a:pt x="260" y="1037"/>
                        </a:cubicBezTo>
                        <a:lnTo>
                          <a:pt x="1128" y="1037"/>
                        </a:lnTo>
                        <a:cubicBezTo>
                          <a:pt x="1250" y="961"/>
                          <a:pt x="1296" y="930"/>
                          <a:pt x="1402" y="854"/>
                        </a:cubicBezTo>
                        <a:lnTo>
                          <a:pt x="1418" y="199"/>
                        </a:lnTo>
                        <a:cubicBezTo>
                          <a:pt x="1326" y="123"/>
                          <a:pt x="1265" y="92"/>
                          <a:pt x="11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2401261" y="398218"/>
                    <a:ext cx="43391" cy="31763"/>
                  </a:xfrm>
                  <a:custGeom>
                    <a:avLst/>
                    <a:gdLst/>
                    <a:ahLst/>
                    <a:cxnLst/>
                    <a:rect l="l" t="t" r="r" b="b"/>
                    <a:pathLst>
                      <a:path w="1418" h="1038" extrusionOk="0">
                        <a:moveTo>
                          <a:pt x="290" y="1"/>
                        </a:moveTo>
                        <a:cubicBezTo>
                          <a:pt x="168" y="92"/>
                          <a:pt x="123" y="123"/>
                          <a:pt x="16" y="199"/>
                        </a:cubicBezTo>
                        <a:lnTo>
                          <a:pt x="1" y="854"/>
                        </a:lnTo>
                        <a:cubicBezTo>
                          <a:pt x="92" y="930"/>
                          <a:pt x="153" y="961"/>
                          <a:pt x="245" y="1037"/>
                        </a:cubicBezTo>
                        <a:lnTo>
                          <a:pt x="1128" y="1037"/>
                        </a:lnTo>
                        <a:cubicBezTo>
                          <a:pt x="1235" y="961"/>
                          <a:pt x="1296" y="930"/>
                          <a:pt x="1387" y="854"/>
                        </a:cubicBezTo>
                        <a:lnTo>
                          <a:pt x="1418" y="199"/>
                        </a:lnTo>
                        <a:cubicBezTo>
                          <a:pt x="1296" y="123"/>
                          <a:pt x="1265" y="92"/>
                          <a:pt x="1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2445111" y="398218"/>
                    <a:ext cx="42442" cy="31763"/>
                  </a:xfrm>
                  <a:custGeom>
                    <a:avLst/>
                    <a:gdLst/>
                    <a:ahLst/>
                    <a:cxnLst/>
                    <a:rect l="l" t="t" r="r" b="b"/>
                    <a:pathLst>
                      <a:path w="1387" h="1038" extrusionOk="0">
                        <a:moveTo>
                          <a:pt x="289" y="1"/>
                        </a:moveTo>
                        <a:cubicBezTo>
                          <a:pt x="168" y="92"/>
                          <a:pt x="107" y="123"/>
                          <a:pt x="15" y="199"/>
                        </a:cubicBezTo>
                        <a:lnTo>
                          <a:pt x="0" y="854"/>
                        </a:lnTo>
                        <a:cubicBezTo>
                          <a:pt x="91" y="930"/>
                          <a:pt x="152" y="961"/>
                          <a:pt x="244" y="1037"/>
                        </a:cubicBezTo>
                        <a:lnTo>
                          <a:pt x="1127" y="1037"/>
                        </a:lnTo>
                        <a:cubicBezTo>
                          <a:pt x="1234" y="961"/>
                          <a:pt x="1295" y="930"/>
                          <a:pt x="1386" y="854"/>
                        </a:cubicBezTo>
                        <a:lnTo>
                          <a:pt x="1386" y="199"/>
                        </a:lnTo>
                        <a:cubicBezTo>
                          <a:pt x="1295" y="123"/>
                          <a:pt x="1234" y="92"/>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2488930" y="398218"/>
                    <a:ext cx="42442" cy="31763"/>
                  </a:xfrm>
                  <a:custGeom>
                    <a:avLst/>
                    <a:gdLst/>
                    <a:ahLst/>
                    <a:cxnLst/>
                    <a:rect l="l" t="t" r="r" b="b"/>
                    <a:pathLst>
                      <a:path w="1387" h="1038" extrusionOk="0">
                        <a:moveTo>
                          <a:pt x="244" y="1"/>
                        </a:moveTo>
                        <a:cubicBezTo>
                          <a:pt x="153" y="92"/>
                          <a:pt x="92" y="123"/>
                          <a:pt x="0" y="199"/>
                        </a:cubicBezTo>
                        <a:lnTo>
                          <a:pt x="0" y="854"/>
                        </a:lnTo>
                        <a:cubicBezTo>
                          <a:pt x="107" y="930"/>
                          <a:pt x="168" y="961"/>
                          <a:pt x="259" y="1037"/>
                        </a:cubicBezTo>
                        <a:lnTo>
                          <a:pt x="1143" y="1037"/>
                        </a:lnTo>
                        <a:cubicBezTo>
                          <a:pt x="1234" y="961"/>
                          <a:pt x="1295" y="930"/>
                          <a:pt x="1387" y="854"/>
                        </a:cubicBezTo>
                        <a:lnTo>
                          <a:pt x="1371" y="199"/>
                        </a:lnTo>
                        <a:cubicBezTo>
                          <a:pt x="1265" y="123"/>
                          <a:pt x="1219" y="92"/>
                          <a:pt x="1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2531342" y="398218"/>
                    <a:ext cx="42932" cy="31763"/>
                  </a:xfrm>
                  <a:custGeom>
                    <a:avLst/>
                    <a:gdLst/>
                    <a:ahLst/>
                    <a:cxnLst/>
                    <a:rect l="l" t="t" r="r" b="b"/>
                    <a:pathLst>
                      <a:path w="1403" h="1038" extrusionOk="0">
                        <a:moveTo>
                          <a:pt x="244" y="1"/>
                        </a:moveTo>
                        <a:cubicBezTo>
                          <a:pt x="153" y="92"/>
                          <a:pt x="92" y="123"/>
                          <a:pt x="1" y="199"/>
                        </a:cubicBezTo>
                        <a:lnTo>
                          <a:pt x="16" y="854"/>
                        </a:lnTo>
                        <a:cubicBezTo>
                          <a:pt x="138" y="930"/>
                          <a:pt x="183" y="961"/>
                          <a:pt x="290" y="1037"/>
                        </a:cubicBezTo>
                        <a:lnTo>
                          <a:pt x="1159" y="1037"/>
                        </a:lnTo>
                        <a:cubicBezTo>
                          <a:pt x="1250" y="961"/>
                          <a:pt x="1311" y="930"/>
                          <a:pt x="1402" y="854"/>
                        </a:cubicBezTo>
                        <a:lnTo>
                          <a:pt x="1387" y="199"/>
                        </a:lnTo>
                        <a:cubicBezTo>
                          <a:pt x="1296" y="123"/>
                          <a:pt x="1235" y="92"/>
                          <a:pt x="1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2575651" y="398218"/>
                    <a:ext cx="42901" cy="31763"/>
                  </a:xfrm>
                  <a:custGeom>
                    <a:avLst/>
                    <a:gdLst/>
                    <a:ahLst/>
                    <a:cxnLst/>
                    <a:rect l="l" t="t" r="r" b="b"/>
                    <a:pathLst>
                      <a:path w="1402" h="1038" extrusionOk="0">
                        <a:moveTo>
                          <a:pt x="244" y="1"/>
                        </a:moveTo>
                        <a:cubicBezTo>
                          <a:pt x="152" y="92"/>
                          <a:pt x="91" y="123"/>
                          <a:pt x="0" y="199"/>
                        </a:cubicBezTo>
                        <a:lnTo>
                          <a:pt x="15" y="854"/>
                        </a:lnTo>
                        <a:cubicBezTo>
                          <a:pt x="122" y="930"/>
                          <a:pt x="183" y="961"/>
                          <a:pt x="274" y="1037"/>
                        </a:cubicBezTo>
                        <a:lnTo>
                          <a:pt x="1158" y="1037"/>
                        </a:lnTo>
                        <a:cubicBezTo>
                          <a:pt x="1249" y="961"/>
                          <a:pt x="1310" y="930"/>
                          <a:pt x="1402" y="854"/>
                        </a:cubicBezTo>
                        <a:lnTo>
                          <a:pt x="1371" y="199"/>
                        </a:lnTo>
                        <a:cubicBezTo>
                          <a:pt x="1249" y="123"/>
                          <a:pt x="1204" y="92"/>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623203" y="195890"/>
                    <a:ext cx="40576" cy="25673"/>
                  </a:xfrm>
                  <a:custGeom>
                    <a:avLst/>
                    <a:gdLst/>
                    <a:ahLst/>
                    <a:cxnLst/>
                    <a:rect l="l" t="t" r="r" b="b"/>
                    <a:pathLst>
                      <a:path w="1326" h="839" extrusionOk="0">
                        <a:moveTo>
                          <a:pt x="229" y="1"/>
                        </a:moveTo>
                        <a:cubicBezTo>
                          <a:pt x="137" y="46"/>
                          <a:pt x="107" y="92"/>
                          <a:pt x="0" y="153"/>
                        </a:cubicBezTo>
                        <a:lnTo>
                          <a:pt x="46" y="686"/>
                        </a:lnTo>
                        <a:cubicBezTo>
                          <a:pt x="137" y="732"/>
                          <a:pt x="198" y="778"/>
                          <a:pt x="290" y="839"/>
                        </a:cubicBezTo>
                        <a:lnTo>
                          <a:pt x="1097" y="839"/>
                        </a:lnTo>
                        <a:cubicBezTo>
                          <a:pt x="1189" y="778"/>
                          <a:pt x="1219" y="732"/>
                          <a:pt x="1326" y="686"/>
                        </a:cubicBezTo>
                        <a:lnTo>
                          <a:pt x="1280" y="153"/>
                        </a:lnTo>
                        <a:cubicBezTo>
                          <a:pt x="1189" y="92"/>
                          <a:pt x="1143" y="46"/>
                          <a:pt x="1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2663748" y="195890"/>
                    <a:ext cx="40117" cy="25673"/>
                  </a:xfrm>
                  <a:custGeom>
                    <a:avLst/>
                    <a:gdLst/>
                    <a:ahLst/>
                    <a:cxnLst/>
                    <a:rect l="l" t="t" r="r" b="b"/>
                    <a:pathLst>
                      <a:path w="1311" h="839" extrusionOk="0">
                        <a:moveTo>
                          <a:pt x="229" y="1"/>
                        </a:moveTo>
                        <a:cubicBezTo>
                          <a:pt x="123" y="46"/>
                          <a:pt x="92" y="92"/>
                          <a:pt x="1" y="153"/>
                        </a:cubicBezTo>
                        <a:lnTo>
                          <a:pt x="31" y="686"/>
                        </a:lnTo>
                        <a:cubicBezTo>
                          <a:pt x="123" y="732"/>
                          <a:pt x="183" y="778"/>
                          <a:pt x="275" y="839"/>
                        </a:cubicBezTo>
                        <a:lnTo>
                          <a:pt x="1082" y="839"/>
                        </a:lnTo>
                        <a:cubicBezTo>
                          <a:pt x="1174" y="778"/>
                          <a:pt x="1220" y="732"/>
                          <a:pt x="1311" y="686"/>
                        </a:cubicBezTo>
                        <a:lnTo>
                          <a:pt x="1250" y="153"/>
                        </a:lnTo>
                        <a:cubicBezTo>
                          <a:pt x="1159" y="92"/>
                          <a:pt x="1098" y="46"/>
                          <a:pt x="10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2703375" y="195890"/>
                    <a:ext cx="40147" cy="25673"/>
                  </a:xfrm>
                  <a:custGeom>
                    <a:avLst/>
                    <a:gdLst/>
                    <a:ahLst/>
                    <a:cxnLst/>
                    <a:rect l="l" t="t" r="r" b="b"/>
                    <a:pathLst>
                      <a:path w="1312" h="839" extrusionOk="0">
                        <a:moveTo>
                          <a:pt x="199" y="1"/>
                        </a:moveTo>
                        <a:cubicBezTo>
                          <a:pt x="123" y="46"/>
                          <a:pt x="62" y="92"/>
                          <a:pt x="1" y="153"/>
                        </a:cubicBezTo>
                        <a:lnTo>
                          <a:pt x="46" y="686"/>
                        </a:lnTo>
                        <a:cubicBezTo>
                          <a:pt x="153" y="732"/>
                          <a:pt x="199" y="778"/>
                          <a:pt x="305" y="839"/>
                        </a:cubicBezTo>
                        <a:lnTo>
                          <a:pt x="1098" y="839"/>
                        </a:lnTo>
                        <a:cubicBezTo>
                          <a:pt x="1174" y="778"/>
                          <a:pt x="1235" y="732"/>
                          <a:pt x="1311" y="686"/>
                        </a:cubicBezTo>
                        <a:lnTo>
                          <a:pt x="1250" y="153"/>
                        </a:lnTo>
                        <a:cubicBezTo>
                          <a:pt x="1159" y="92"/>
                          <a:pt x="1098" y="46"/>
                          <a:pt x="1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2743492" y="195890"/>
                    <a:ext cx="40117" cy="25673"/>
                  </a:xfrm>
                  <a:custGeom>
                    <a:avLst/>
                    <a:gdLst/>
                    <a:ahLst/>
                    <a:cxnLst/>
                    <a:rect l="l" t="t" r="r" b="b"/>
                    <a:pathLst>
                      <a:path w="1311" h="839" extrusionOk="0">
                        <a:moveTo>
                          <a:pt x="213" y="1"/>
                        </a:moveTo>
                        <a:cubicBezTo>
                          <a:pt x="122" y="46"/>
                          <a:pt x="76" y="92"/>
                          <a:pt x="0" y="153"/>
                        </a:cubicBezTo>
                        <a:lnTo>
                          <a:pt x="61" y="686"/>
                        </a:lnTo>
                        <a:cubicBezTo>
                          <a:pt x="152" y="732"/>
                          <a:pt x="213" y="778"/>
                          <a:pt x="305" y="839"/>
                        </a:cubicBezTo>
                        <a:lnTo>
                          <a:pt x="1097" y="839"/>
                        </a:lnTo>
                        <a:cubicBezTo>
                          <a:pt x="1173" y="778"/>
                          <a:pt x="1234" y="732"/>
                          <a:pt x="1310" y="686"/>
                        </a:cubicBezTo>
                        <a:lnTo>
                          <a:pt x="1234" y="153"/>
                        </a:lnTo>
                        <a:cubicBezTo>
                          <a:pt x="1143" y="92"/>
                          <a:pt x="1082" y="46"/>
                          <a:pt x="1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2781711" y="195890"/>
                    <a:ext cx="41524" cy="25673"/>
                  </a:xfrm>
                  <a:custGeom>
                    <a:avLst/>
                    <a:gdLst/>
                    <a:ahLst/>
                    <a:cxnLst/>
                    <a:rect l="l" t="t" r="r" b="b"/>
                    <a:pathLst>
                      <a:path w="1357" h="839" extrusionOk="0">
                        <a:moveTo>
                          <a:pt x="214" y="1"/>
                        </a:moveTo>
                        <a:cubicBezTo>
                          <a:pt x="137" y="46"/>
                          <a:pt x="77" y="92"/>
                          <a:pt x="0" y="153"/>
                        </a:cubicBezTo>
                        <a:lnTo>
                          <a:pt x="77" y="686"/>
                        </a:lnTo>
                        <a:cubicBezTo>
                          <a:pt x="198" y="732"/>
                          <a:pt x="259" y="778"/>
                          <a:pt x="351" y="839"/>
                        </a:cubicBezTo>
                        <a:lnTo>
                          <a:pt x="1143" y="839"/>
                        </a:lnTo>
                        <a:cubicBezTo>
                          <a:pt x="1219" y="778"/>
                          <a:pt x="1280" y="732"/>
                          <a:pt x="1356" y="686"/>
                        </a:cubicBezTo>
                        <a:lnTo>
                          <a:pt x="1280" y="153"/>
                        </a:lnTo>
                        <a:cubicBezTo>
                          <a:pt x="1174" y="92"/>
                          <a:pt x="1113" y="46"/>
                          <a:pt x="10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2625070" y="222482"/>
                    <a:ext cx="41035" cy="27050"/>
                  </a:xfrm>
                  <a:custGeom>
                    <a:avLst/>
                    <a:gdLst/>
                    <a:ahLst/>
                    <a:cxnLst/>
                    <a:rect l="l" t="t" r="r" b="b"/>
                    <a:pathLst>
                      <a:path w="1341" h="884" extrusionOk="0">
                        <a:moveTo>
                          <a:pt x="229" y="0"/>
                        </a:moveTo>
                        <a:cubicBezTo>
                          <a:pt x="137" y="61"/>
                          <a:pt x="91" y="91"/>
                          <a:pt x="0" y="152"/>
                        </a:cubicBezTo>
                        <a:lnTo>
                          <a:pt x="46" y="701"/>
                        </a:lnTo>
                        <a:cubicBezTo>
                          <a:pt x="137" y="777"/>
                          <a:pt x="198" y="823"/>
                          <a:pt x="290" y="884"/>
                        </a:cubicBezTo>
                        <a:lnTo>
                          <a:pt x="1112" y="884"/>
                        </a:lnTo>
                        <a:cubicBezTo>
                          <a:pt x="1204" y="808"/>
                          <a:pt x="1234" y="762"/>
                          <a:pt x="1341" y="701"/>
                        </a:cubicBezTo>
                        <a:lnTo>
                          <a:pt x="1295" y="152"/>
                        </a:lnTo>
                        <a:cubicBezTo>
                          <a:pt x="1204" y="91"/>
                          <a:pt x="1143" y="61"/>
                          <a:pt x="10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2666074" y="222482"/>
                    <a:ext cx="40606" cy="27050"/>
                  </a:xfrm>
                  <a:custGeom>
                    <a:avLst/>
                    <a:gdLst/>
                    <a:ahLst/>
                    <a:cxnLst/>
                    <a:rect l="l" t="t" r="r" b="b"/>
                    <a:pathLst>
                      <a:path w="1327" h="884" extrusionOk="0">
                        <a:moveTo>
                          <a:pt x="229" y="0"/>
                        </a:moveTo>
                        <a:cubicBezTo>
                          <a:pt x="123" y="61"/>
                          <a:pt x="92" y="91"/>
                          <a:pt x="1" y="152"/>
                        </a:cubicBezTo>
                        <a:lnTo>
                          <a:pt x="31" y="701"/>
                        </a:lnTo>
                        <a:cubicBezTo>
                          <a:pt x="123" y="777"/>
                          <a:pt x="184" y="823"/>
                          <a:pt x="275" y="884"/>
                        </a:cubicBezTo>
                        <a:lnTo>
                          <a:pt x="1098" y="884"/>
                        </a:lnTo>
                        <a:cubicBezTo>
                          <a:pt x="1189" y="808"/>
                          <a:pt x="1235" y="762"/>
                          <a:pt x="1326" y="701"/>
                        </a:cubicBezTo>
                        <a:lnTo>
                          <a:pt x="1265" y="152"/>
                        </a:lnTo>
                        <a:cubicBezTo>
                          <a:pt x="1174" y="91"/>
                          <a:pt x="1113" y="61"/>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2705701" y="222482"/>
                    <a:ext cx="41065" cy="27050"/>
                  </a:xfrm>
                  <a:custGeom>
                    <a:avLst/>
                    <a:gdLst/>
                    <a:ahLst/>
                    <a:cxnLst/>
                    <a:rect l="l" t="t" r="r" b="b"/>
                    <a:pathLst>
                      <a:path w="1342" h="884" extrusionOk="0">
                        <a:moveTo>
                          <a:pt x="229" y="0"/>
                        </a:moveTo>
                        <a:cubicBezTo>
                          <a:pt x="123" y="61"/>
                          <a:pt x="92" y="91"/>
                          <a:pt x="1" y="152"/>
                        </a:cubicBezTo>
                        <a:lnTo>
                          <a:pt x="47" y="701"/>
                        </a:lnTo>
                        <a:cubicBezTo>
                          <a:pt x="153" y="777"/>
                          <a:pt x="199" y="823"/>
                          <a:pt x="306" y="884"/>
                        </a:cubicBezTo>
                        <a:lnTo>
                          <a:pt x="1113" y="884"/>
                        </a:lnTo>
                        <a:cubicBezTo>
                          <a:pt x="1220" y="808"/>
                          <a:pt x="1265" y="762"/>
                          <a:pt x="1342" y="701"/>
                        </a:cubicBezTo>
                        <a:lnTo>
                          <a:pt x="1296" y="152"/>
                        </a:lnTo>
                        <a:cubicBezTo>
                          <a:pt x="1174" y="91"/>
                          <a:pt x="1113" y="61"/>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2745817" y="222482"/>
                    <a:ext cx="41035" cy="27050"/>
                  </a:xfrm>
                  <a:custGeom>
                    <a:avLst/>
                    <a:gdLst/>
                    <a:ahLst/>
                    <a:cxnLst/>
                    <a:rect l="l" t="t" r="r" b="b"/>
                    <a:pathLst>
                      <a:path w="1341" h="884" extrusionOk="0">
                        <a:moveTo>
                          <a:pt x="198" y="0"/>
                        </a:moveTo>
                        <a:cubicBezTo>
                          <a:pt x="122" y="61"/>
                          <a:pt x="76" y="91"/>
                          <a:pt x="0" y="152"/>
                        </a:cubicBezTo>
                        <a:lnTo>
                          <a:pt x="46" y="701"/>
                        </a:lnTo>
                        <a:cubicBezTo>
                          <a:pt x="168" y="777"/>
                          <a:pt x="229" y="823"/>
                          <a:pt x="320" y="884"/>
                        </a:cubicBezTo>
                        <a:lnTo>
                          <a:pt x="1143" y="884"/>
                        </a:lnTo>
                        <a:cubicBezTo>
                          <a:pt x="1219" y="808"/>
                          <a:pt x="1280" y="762"/>
                          <a:pt x="1341" y="701"/>
                        </a:cubicBezTo>
                        <a:lnTo>
                          <a:pt x="1280" y="152"/>
                        </a:lnTo>
                        <a:cubicBezTo>
                          <a:pt x="1173" y="91"/>
                          <a:pt x="1128" y="61"/>
                          <a:pt x="1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2785444" y="222482"/>
                    <a:ext cx="41983" cy="27050"/>
                  </a:xfrm>
                  <a:custGeom>
                    <a:avLst/>
                    <a:gdLst/>
                    <a:ahLst/>
                    <a:cxnLst/>
                    <a:rect l="l" t="t" r="r" b="b"/>
                    <a:pathLst>
                      <a:path w="1372" h="884" extrusionOk="0">
                        <a:moveTo>
                          <a:pt x="214" y="0"/>
                        </a:moveTo>
                        <a:cubicBezTo>
                          <a:pt x="137" y="61"/>
                          <a:pt x="76" y="91"/>
                          <a:pt x="0" y="152"/>
                        </a:cubicBezTo>
                        <a:lnTo>
                          <a:pt x="76" y="701"/>
                        </a:lnTo>
                        <a:cubicBezTo>
                          <a:pt x="183" y="777"/>
                          <a:pt x="244" y="823"/>
                          <a:pt x="335" y="884"/>
                        </a:cubicBezTo>
                        <a:lnTo>
                          <a:pt x="1158" y="884"/>
                        </a:lnTo>
                        <a:cubicBezTo>
                          <a:pt x="1234" y="808"/>
                          <a:pt x="1295" y="762"/>
                          <a:pt x="1371" y="701"/>
                        </a:cubicBezTo>
                        <a:lnTo>
                          <a:pt x="1295" y="152"/>
                        </a:lnTo>
                        <a:cubicBezTo>
                          <a:pt x="1204" y="91"/>
                          <a:pt x="1143" y="61"/>
                          <a:pt x="1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2627395" y="249961"/>
                    <a:ext cx="41065" cy="28030"/>
                  </a:xfrm>
                  <a:custGeom>
                    <a:avLst/>
                    <a:gdLst/>
                    <a:ahLst/>
                    <a:cxnLst/>
                    <a:rect l="l" t="t" r="r" b="b"/>
                    <a:pathLst>
                      <a:path w="1342" h="916" extrusionOk="0">
                        <a:moveTo>
                          <a:pt x="229" y="1"/>
                        </a:moveTo>
                        <a:cubicBezTo>
                          <a:pt x="137" y="77"/>
                          <a:pt x="92" y="108"/>
                          <a:pt x="0" y="169"/>
                        </a:cubicBezTo>
                        <a:lnTo>
                          <a:pt x="46" y="748"/>
                        </a:lnTo>
                        <a:cubicBezTo>
                          <a:pt x="137" y="824"/>
                          <a:pt x="198" y="854"/>
                          <a:pt x="290" y="915"/>
                        </a:cubicBezTo>
                        <a:lnTo>
                          <a:pt x="1112" y="915"/>
                        </a:lnTo>
                        <a:cubicBezTo>
                          <a:pt x="1204" y="839"/>
                          <a:pt x="1234" y="793"/>
                          <a:pt x="1341" y="748"/>
                        </a:cubicBezTo>
                        <a:lnTo>
                          <a:pt x="1295" y="169"/>
                        </a:lnTo>
                        <a:cubicBezTo>
                          <a:pt x="1204" y="92"/>
                          <a:pt x="1143" y="62"/>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2668889" y="249961"/>
                    <a:ext cx="40576" cy="28030"/>
                  </a:xfrm>
                  <a:custGeom>
                    <a:avLst/>
                    <a:gdLst/>
                    <a:ahLst/>
                    <a:cxnLst/>
                    <a:rect l="l" t="t" r="r" b="b"/>
                    <a:pathLst>
                      <a:path w="1326" h="916" extrusionOk="0">
                        <a:moveTo>
                          <a:pt x="229" y="1"/>
                        </a:moveTo>
                        <a:cubicBezTo>
                          <a:pt x="137" y="77"/>
                          <a:pt x="92" y="108"/>
                          <a:pt x="0" y="169"/>
                        </a:cubicBezTo>
                        <a:lnTo>
                          <a:pt x="31" y="748"/>
                        </a:lnTo>
                        <a:cubicBezTo>
                          <a:pt x="137" y="824"/>
                          <a:pt x="183" y="854"/>
                          <a:pt x="290" y="915"/>
                        </a:cubicBezTo>
                        <a:lnTo>
                          <a:pt x="1097" y="915"/>
                        </a:lnTo>
                        <a:cubicBezTo>
                          <a:pt x="1204" y="839"/>
                          <a:pt x="1234" y="793"/>
                          <a:pt x="1326" y="748"/>
                        </a:cubicBezTo>
                        <a:lnTo>
                          <a:pt x="1280" y="169"/>
                        </a:lnTo>
                        <a:cubicBezTo>
                          <a:pt x="1158" y="92"/>
                          <a:pt x="1097" y="62"/>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2708516" y="249961"/>
                    <a:ext cx="41983" cy="28030"/>
                  </a:xfrm>
                  <a:custGeom>
                    <a:avLst/>
                    <a:gdLst/>
                    <a:ahLst/>
                    <a:cxnLst/>
                    <a:rect l="l" t="t" r="r" b="b"/>
                    <a:pathLst>
                      <a:path w="1372" h="916" extrusionOk="0">
                        <a:moveTo>
                          <a:pt x="229" y="1"/>
                        </a:moveTo>
                        <a:cubicBezTo>
                          <a:pt x="137" y="77"/>
                          <a:pt x="92" y="108"/>
                          <a:pt x="0" y="169"/>
                        </a:cubicBezTo>
                        <a:lnTo>
                          <a:pt x="61" y="748"/>
                        </a:lnTo>
                        <a:cubicBezTo>
                          <a:pt x="168" y="824"/>
                          <a:pt x="229" y="854"/>
                          <a:pt x="320" y="915"/>
                        </a:cubicBezTo>
                        <a:lnTo>
                          <a:pt x="1143" y="915"/>
                        </a:lnTo>
                        <a:cubicBezTo>
                          <a:pt x="1234" y="839"/>
                          <a:pt x="1280" y="793"/>
                          <a:pt x="1372" y="748"/>
                        </a:cubicBezTo>
                        <a:lnTo>
                          <a:pt x="1295" y="169"/>
                        </a:lnTo>
                        <a:cubicBezTo>
                          <a:pt x="1204" y="92"/>
                          <a:pt x="1143" y="62"/>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2748602" y="249961"/>
                    <a:ext cx="42473" cy="28030"/>
                  </a:xfrm>
                  <a:custGeom>
                    <a:avLst/>
                    <a:gdLst/>
                    <a:ahLst/>
                    <a:cxnLst/>
                    <a:rect l="l" t="t" r="r" b="b"/>
                    <a:pathLst>
                      <a:path w="1388" h="916" extrusionOk="0">
                        <a:moveTo>
                          <a:pt x="229" y="1"/>
                        </a:moveTo>
                        <a:cubicBezTo>
                          <a:pt x="138" y="77"/>
                          <a:pt x="77" y="108"/>
                          <a:pt x="1" y="169"/>
                        </a:cubicBezTo>
                        <a:lnTo>
                          <a:pt x="77" y="748"/>
                        </a:lnTo>
                        <a:cubicBezTo>
                          <a:pt x="199" y="824"/>
                          <a:pt x="244" y="854"/>
                          <a:pt x="351" y="915"/>
                        </a:cubicBezTo>
                        <a:lnTo>
                          <a:pt x="1189" y="915"/>
                        </a:lnTo>
                        <a:cubicBezTo>
                          <a:pt x="1265" y="839"/>
                          <a:pt x="1311" y="793"/>
                          <a:pt x="1387" y="748"/>
                        </a:cubicBezTo>
                        <a:lnTo>
                          <a:pt x="1311" y="169"/>
                        </a:lnTo>
                        <a:cubicBezTo>
                          <a:pt x="1204" y="92"/>
                          <a:pt x="1143" y="62"/>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2629262" y="277960"/>
                    <a:ext cx="41524" cy="27999"/>
                  </a:xfrm>
                  <a:custGeom>
                    <a:avLst/>
                    <a:gdLst/>
                    <a:ahLst/>
                    <a:cxnLst/>
                    <a:rect l="l" t="t" r="r" b="b"/>
                    <a:pathLst>
                      <a:path w="1357" h="915" extrusionOk="0">
                        <a:moveTo>
                          <a:pt x="229" y="0"/>
                        </a:moveTo>
                        <a:cubicBezTo>
                          <a:pt x="137" y="76"/>
                          <a:pt x="92" y="107"/>
                          <a:pt x="0" y="168"/>
                        </a:cubicBezTo>
                        <a:lnTo>
                          <a:pt x="31" y="747"/>
                        </a:lnTo>
                        <a:cubicBezTo>
                          <a:pt x="137" y="792"/>
                          <a:pt x="183" y="838"/>
                          <a:pt x="290" y="914"/>
                        </a:cubicBezTo>
                        <a:lnTo>
                          <a:pt x="1128" y="914"/>
                        </a:lnTo>
                        <a:cubicBezTo>
                          <a:pt x="1219" y="838"/>
                          <a:pt x="1250" y="823"/>
                          <a:pt x="1356" y="747"/>
                        </a:cubicBezTo>
                        <a:lnTo>
                          <a:pt x="1310" y="168"/>
                        </a:lnTo>
                        <a:cubicBezTo>
                          <a:pt x="1219" y="107"/>
                          <a:pt x="1158" y="76"/>
                          <a:pt x="10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2669348" y="277960"/>
                    <a:ext cx="42442" cy="27999"/>
                  </a:xfrm>
                  <a:custGeom>
                    <a:avLst/>
                    <a:gdLst/>
                    <a:ahLst/>
                    <a:cxnLst/>
                    <a:rect l="l" t="t" r="r" b="b"/>
                    <a:pathLst>
                      <a:path w="1387" h="915" extrusionOk="0">
                        <a:moveTo>
                          <a:pt x="229" y="0"/>
                        </a:moveTo>
                        <a:cubicBezTo>
                          <a:pt x="138" y="76"/>
                          <a:pt x="92" y="107"/>
                          <a:pt x="0" y="168"/>
                        </a:cubicBezTo>
                        <a:lnTo>
                          <a:pt x="61" y="747"/>
                        </a:lnTo>
                        <a:cubicBezTo>
                          <a:pt x="168" y="792"/>
                          <a:pt x="229" y="838"/>
                          <a:pt x="320" y="914"/>
                        </a:cubicBezTo>
                        <a:lnTo>
                          <a:pt x="1158" y="914"/>
                        </a:lnTo>
                        <a:cubicBezTo>
                          <a:pt x="1265" y="838"/>
                          <a:pt x="1296" y="823"/>
                          <a:pt x="1387" y="747"/>
                        </a:cubicBezTo>
                        <a:lnTo>
                          <a:pt x="1341" y="168"/>
                        </a:lnTo>
                        <a:cubicBezTo>
                          <a:pt x="1235" y="107"/>
                          <a:pt x="1189" y="76"/>
                          <a:pt x="1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2711300" y="277960"/>
                    <a:ext cx="42473" cy="27999"/>
                  </a:xfrm>
                  <a:custGeom>
                    <a:avLst/>
                    <a:gdLst/>
                    <a:ahLst/>
                    <a:cxnLst/>
                    <a:rect l="l" t="t" r="r" b="b"/>
                    <a:pathLst>
                      <a:path w="1388" h="915" extrusionOk="0">
                        <a:moveTo>
                          <a:pt x="229" y="0"/>
                        </a:moveTo>
                        <a:cubicBezTo>
                          <a:pt x="138" y="76"/>
                          <a:pt x="92" y="107"/>
                          <a:pt x="1" y="168"/>
                        </a:cubicBezTo>
                        <a:lnTo>
                          <a:pt x="62" y="747"/>
                        </a:lnTo>
                        <a:cubicBezTo>
                          <a:pt x="168" y="792"/>
                          <a:pt x="229" y="838"/>
                          <a:pt x="321" y="914"/>
                        </a:cubicBezTo>
                        <a:lnTo>
                          <a:pt x="1159" y="914"/>
                        </a:lnTo>
                        <a:cubicBezTo>
                          <a:pt x="1265" y="838"/>
                          <a:pt x="1296" y="823"/>
                          <a:pt x="1387" y="747"/>
                        </a:cubicBezTo>
                        <a:lnTo>
                          <a:pt x="1311" y="168"/>
                        </a:lnTo>
                        <a:cubicBezTo>
                          <a:pt x="1220" y="107"/>
                          <a:pt x="1159" y="76"/>
                          <a:pt x="1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2751417" y="277960"/>
                    <a:ext cx="43360" cy="27999"/>
                  </a:xfrm>
                  <a:custGeom>
                    <a:avLst/>
                    <a:gdLst/>
                    <a:ahLst/>
                    <a:cxnLst/>
                    <a:rect l="l" t="t" r="r" b="b"/>
                    <a:pathLst>
                      <a:path w="1417" h="915" extrusionOk="0">
                        <a:moveTo>
                          <a:pt x="229" y="0"/>
                        </a:moveTo>
                        <a:cubicBezTo>
                          <a:pt x="137" y="76"/>
                          <a:pt x="107" y="107"/>
                          <a:pt x="0" y="168"/>
                        </a:cubicBezTo>
                        <a:lnTo>
                          <a:pt x="76" y="747"/>
                        </a:lnTo>
                        <a:cubicBezTo>
                          <a:pt x="198" y="792"/>
                          <a:pt x="259" y="838"/>
                          <a:pt x="350" y="914"/>
                        </a:cubicBezTo>
                        <a:lnTo>
                          <a:pt x="1188" y="914"/>
                        </a:lnTo>
                        <a:cubicBezTo>
                          <a:pt x="1280" y="838"/>
                          <a:pt x="1326" y="823"/>
                          <a:pt x="1417" y="747"/>
                        </a:cubicBezTo>
                        <a:lnTo>
                          <a:pt x="1341" y="168"/>
                        </a:lnTo>
                        <a:cubicBezTo>
                          <a:pt x="1249" y="107"/>
                          <a:pt x="1188" y="76"/>
                          <a:pt x="10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2631587" y="306846"/>
                    <a:ext cx="41983" cy="28948"/>
                  </a:xfrm>
                  <a:custGeom>
                    <a:avLst/>
                    <a:gdLst/>
                    <a:ahLst/>
                    <a:cxnLst/>
                    <a:rect l="l" t="t" r="r" b="b"/>
                    <a:pathLst>
                      <a:path w="1372" h="946" extrusionOk="0">
                        <a:moveTo>
                          <a:pt x="229" y="1"/>
                        </a:moveTo>
                        <a:cubicBezTo>
                          <a:pt x="138" y="62"/>
                          <a:pt x="92" y="107"/>
                          <a:pt x="0" y="184"/>
                        </a:cubicBezTo>
                        <a:lnTo>
                          <a:pt x="31" y="763"/>
                        </a:lnTo>
                        <a:cubicBezTo>
                          <a:pt x="153" y="823"/>
                          <a:pt x="214" y="869"/>
                          <a:pt x="305" y="945"/>
                        </a:cubicBezTo>
                        <a:lnTo>
                          <a:pt x="1143" y="945"/>
                        </a:lnTo>
                        <a:cubicBezTo>
                          <a:pt x="1234" y="884"/>
                          <a:pt x="1280" y="839"/>
                          <a:pt x="1372" y="763"/>
                        </a:cubicBezTo>
                        <a:lnTo>
                          <a:pt x="1311" y="184"/>
                        </a:lnTo>
                        <a:cubicBezTo>
                          <a:pt x="1219" y="123"/>
                          <a:pt x="1158"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2672132" y="306846"/>
                    <a:ext cx="42932" cy="28948"/>
                  </a:xfrm>
                  <a:custGeom>
                    <a:avLst/>
                    <a:gdLst/>
                    <a:ahLst/>
                    <a:cxnLst/>
                    <a:rect l="l" t="t" r="r" b="b"/>
                    <a:pathLst>
                      <a:path w="1403" h="946" extrusionOk="0">
                        <a:moveTo>
                          <a:pt x="229" y="1"/>
                        </a:moveTo>
                        <a:cubicBezTo>
                          <a:pt x="138" y="62"/>
                          <a:pt x="108" y="107"/>
                          <a:pt x="1" y="184"/>
                        </a:cubicBezTo>
                        <a:lnTo>
                          <a:pt x="62" y="763"/>
                        </a:lnTo>
                        <a:cubicBezTo>
                          <a:pt x="184" y="823"/>
                          <a:pt x="229" y="869"/>
                          <a:pt x="336" y="945"/>
                        </a:cubicBezTo>
                        <a:lnTo>
                          <a:pt x="1174" y="945"/>
                        </a:lnTo>
                        <a:cubicBezTo>
                          <a:pt x="1265" y="884"/>
                          <a:pt x="1296" y="839"/>
                          <a:pt x="1403" y="763"/>
                        </a:cubicBezTo>
                        <a:lnTo>
                          <a:pt x="1342" y="184"/>
                        </a:lnTo>
                        <a:cubicBezTo>
                          <a:pt x="1250" y="123"/>
                          <a:pt x="1189"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2714116" y="306846"/>
                    <a:ext cx="43391" cy="28948"/>
                  </a:xfrm>
                  <a:custGeom>
                    <a:avLst/>
                    <a:gdLst/>
                    <a:ahLst/>
                    <a:cxnLst/>
                    <a:rect l="l" t="t" r="r" b="b"/>
                    <a:pathLst>
                      <a:path w="1418" h="946" extrusionOk="0">
                        <a:moveTo>
                          <a:pt x="229" y="1"/>
                        </a:moveTo>
                        <a:cubicBezTo>
                          <a:pt x="137" y="62"/>
                          <a:pt x="107" y="107"/>
                          <a:pt x="0" y="184"/>
                        </a:cubicBezTo>
                        <a:lnTo>
                          <a:pt x="61" y="763"/>
                        </a:lnTo>
                        <a:cubicBezTo>
                          <a:pt x="153" y="823"/>
                          <a:pt x="229" y="869"/>
                          <a:pt x="335" y="945"/>
                        </a:cubicBezTo>
                        <a:lnTo>
                          <a:pt x="1189" y="945"/>
                        </a:lnTo>
                        <a:cubicBezTo>
                          <a:pt x="1280" y="884"/>
                          <a:pt x="1326" y="839"/>
                          <a:pt x="1417" y="763"/>
                        </a:cubicBezTo>
                        <a:lnTo>
                          <a:pt x="1341" y="184"/>
                        </a:lnTo>
                        <a:cubicBezTo>
                          <a:pt x="1219" y="123"/>
                          <a:pt x="1173"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2755609" y="306846"/>
                    <a:ext cx="42901" cy="28948"/>
                  </a:xfrm>
                  <a:custGeom>
                    <a:avLst/>
                    <a:gdLst/>
                    <a:ahLst/>
                    <a:cxnLst/>
                    <a:rect l="l" t="t" r="r" b="b"/>
                    <a:pathLst>
                      <a:path w="1402" h="946" extrusionOk="0">
                        <a:moveTo>
                          <a:pt x="229" y="1"/>
                        </a:moveTo>
                        <a:cubicBezTo>
                          <a:pt x="137" y="62"/>
                          <a:pt x="92" y="107"/>
                          <a:pt x="0" y="184"/>
                        </a:cubicBezTo>
                        <a:lnTo>
                          <a:pt x="76" y="763"/>
                        </a:lnTo>
                        <a:cubicBezTo>
                          <a:pt x="168" y="823"/>
                          <a:pt x="229" y="869"/>
                          <a:pt x="351" y="945"/>
                        </a:cubicBezTo>
                        <a:lnTo>
                          <a:pt x="1189" y="945"/>
                        </a:lnTo>
                        <a:cubicBezTo>
                          <a:pt x="1280" y="884"/>
                          <a:pt x="1310" y="839"/>
                          <a:pt x="1402" y="763"/>
                        </a:cubicBezTo>
                        <a:lnTo>
                          <a:pt x="1341" y="184"/>
                        </a:lnTo>
                        <a:cubicBezTo>
                          <a:pt x="1234" y="123"/>
                          <a:pt x="1189"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2633454" y="336681"/>
                    <a:ext cx="42442" cy="29866"/>
                  </a:xfrm>
                  <a:custGeom>
                    <a:avLst/>
                    <a:gdLst/>
                    <a:ahLst/>
                    <a:cxnLst/>
                    <a:rect l="l" t="t" r="r" b="b"/>
                    <a:pathLst>
                      <a:path w="1387" h="976" extrusionOk="0">
                        <a:moveTo>
                          <a:pt x="229" y="1"/>
                        </a:moveTo>
                        <a:cubicBezTo>
                          <a:pt x="153" y="62"/>
                          <a:pt x="92" y="92"/>
                          <a:pt x="0" y="168"/>
                        </a:cubicBezTo>
                        <a:lnTo>
                          <a:pt x="31" y="778"/>
                        </a:lnTo>
                        <a:cubicBezTo>
                          <a:pt x="153" y="854"/>
                          <a:pt x="198" y="900"/>
                          <a:pt x="305" y="976"/>
                        </a:cubicBezTo>
                        <a:lnTo>
                          <a:pt x="1158" y="976"/>
                        </a:lnTo>
                        <a:cubicBezTo>
                          <a:pt x="1234" y="900"/>
                          <a:pt x="1295" y="854"/>
                          <a:pt x="1387" y="778"/>
                        </a:cubicBezTo>
                        <a:lnTo>
                          <a:pt x="1326" y="168"/>
                        </a:lnTo>
                        <a:cubicBezTo>
                          <a:pt x="1234" y="123"/>
                          <a:pt x="1173"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2675407" y="336681"/>
                    <a:ext cx="42932" cy="29866"/>
                  </a:xfrm>
                  <a:custGeom>
                    <a:avLst/>
                    <a:gdLst/>
                    <a:ahLst/>
                    <a:cxnLst/>
                    <a:rect l="l" t="t" r="r" b="b"/>
                    <a:pathLst>
                      <a:path w="1403" h="976" extrusionOk="0">
                        <a:moveTo>
                          <a:pt x="229" y="1"/>
                        </a:moveTo>
                        <a:cubicBezTo>
                          <a:pt x="122" y="62"/>
                          <a:pt x="92" y="92"/>
                          <a:pt x="1" y="168"/>
                        </a:cubicBezTo>
                        <a:lnTo>
                          <a:pt x="46" y="778"/>
                        </a:lnTo>
                        <a:cubicBezTo>
                          <a:pt x="153" y="854"/>
                          <a:pt x="229" y="900"/>
                          <a:pt x="321" y="976"/>
                        </a:cubicBezTo>
                        <a:lnTo>
                          <a:pt x="1174" y="976"/>
                        </a:lnTo>
                        <a:cubicBezTo>
                          <a:pt x="1265" y="900"/>
                          <a:pt x="1311" y="854"/>
                          <a:pt x="1402" y="778"/>
                        </a:cubicBezTo>
                        <a:lnTo>
                          <a:pt x="1341" y="168"/>
                        </a:lnTo>
                        <a:cubicBezTo>
                          <a:pt x="1235" y="123"/>
                          <a:pt x="1174"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2717849" y="336681"/>
                    <a:ext cx="42901" cy="29866"/>
                  </a:xfrm>
                  <a:custGeom>
                    <a:avLst/>
                    <a:gdLst/>
                    <a:ahLst/>
                    <a:cxnLst/>
                    <a:rect l="l" t="t" r="r" b="b"/>
                    <a:pathLst>
                      <a:path w="1402" h="976" extrusionOk="0">
                        <a:moveTo>
                          <a:pt x="229" y="1"/>
                        </a:moveTo>
                        <a:cubicBezTo>
                          <a:pt x="137" y="62"/>
                          <a:pt x="91" y="92"/>
                          <a:pt x="0" y="168"/>
                        </a:cubicBezTo>
                        <a:lnTo>
                          <a:pt x="61" y="778"/>
                        </a:lnTo>
                        <a:cubicBezTo>
                          <a:pt x="152" y="854"/>
                          <a:pt x="198" y="900"/>
                          <a:pt x="320" y="976"/>
                        </a:cubicBezTo>
                        <a:lnTo>
                          <a:pt x="1173" y="976"/>
                        </a:lnTo>
                        <a:cubicBezTo>
                          <a:pt x="1280" y="900"/>
                          <a:pt x="1310" y="854"/>
                          <a:pt x="1402" y="778"/>
                        </a:cubicBezTo>
                        <a:lnTo>
                          <a:pt x="1326" y="168"/>
                        </a:lnTo>
                        <a:cubicBezTo>
                          <a:pt x="1219" y="123"/>
                          <a:pt x="1158"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2759342" y="336681"/>
                    <a:ext cx="43360" cy="29866"/>
                  </a:xfrm>
                  <a:custGeom>
                    <a:avLst/>
                    <a:gdLst/>
                    <a:ahLst/>
                    <a:cxnLst/>
                    <a:rect l="l" t="t" r="r" b="b"/>
                    <a:pathLst>
                      <a:path w="1417" h="976" extrusionOk="0">
                        <a:moveTo>
                          <a:pt x="229" y="1"/>
                        </a:moveTo>
                        <a:cubicBezTo>
                          <a:pt x="122" y="62"/>
                          <a:pt x="91" y="92"/>
                          <a:pt x="0" y="168"/>
                        </a:cubicBezTo>
                        <a:lnTo>
                          <a:pt x="76" y="778"/>
                        </a:lnTo>
                        <a:cubicBezTo>
                          <a:pt x="168" y="854"/>
                          <a:pt x="229" y="900"/>
                          <a:pt x="335" y="976"/>
                        </a:cubicBezTo>
                        <a:lnTo>
                          <a:pt x="1188" y="976"/>
                        </a:lnTo>
                        <a:cubicBezTo>
                          <a:pt x="1295" y="900"/>
                          <a:pt x="1326" y="854"/>
                          <a:pt x="1417" y="778"/>
                        </a:cubicBezTo>
                        <a:lnTo>
                          <a:pt x="1341" y="168"/>
                        </a:lnTo>
                        <a:cubicBezTo>
                          <a:pt x="1249" y="123"/>
                          <a:pt x="1173"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2635780" y="367006"/>
                    <a:ext cx="42932" cy="30784"/>
                  </a:xfrm>
                  <a:custGeom>
                    <a:avLst/>
                    <a:gdLst/>
                    <a:ahLst/>
                    <a:cxnLst/>
                    <a:rect l="l" t="t" r="r" b="b"/>
                    <a:pathLst>
                      <a:path w="1403" h="1006" extrusionOk="0">
                        <a:moveTo>
                          <a:pt x="244" y="0"/>
                        </a:moveTo>
                        <a:cubicBezTo>
                          <a:pt x="153" y="76"/>
                          <a:pt x="92" y="122"/>
                          <a:pt x="1" y="198"/>
                        </a:cubicBezTo>
                        <a:lnTo>
                          <a:pt x="31" y="823"/>
                        </a:lnTo>
                        <a:cubicBezTo>
                          <a:pt x="122" y="899"/>
                          <a:pt x="199" y="930"/>
                          <a:pt x="305" y="1006"/>
                        </a:cubicBezTo>
                        <a:lnTo>
                          <a:pt x="1158" y="1006"/>
                        </a:lnTo>
                        <a:cubicBezTo>
                          <a:pt x="1250" y="930"/>
                          <a:pt x="1311" y="899"/>
                          <a:pt x="1402" y="823"/>
                        </a:cubicBezTo>
                        <a:lnTo>
                          <a:pt x="1341" y="198"/>
                        </a:lnTo>
                        <a:cubicBezTo>
                          <a:pt x="1235" y="122"/>
                          <a:pt x="1174" y="76"/>
                          <a:pt x="1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2678191" y="367006"/>
                    <a:ext cx="42932" cy="30784"/>
                  </a:xfrm>
                  <a:custGeom>
                    <a:avLst/>
                    <a:gdLst/>
                    <a:ahLst/>
                    <a:cxnLst/>
                    <a:rect l="l" t="t" r="r" b="b"/>
                    <a:pathLst>
                      <a:path w="1403" h="1006" extrusionOk="0">
                        <a:moveTo>
                          <a:pt x="230" y="0"/>
                        </a:moveTo>
                        <a:cubicBezTo>
                          <a:pt x="153" y="76"/>
                          <a:pt x="92" y="122"/>
                          <a:pt x="1" y="198"/>
                        </a:cubicBezTo>
                        <a:lnTo>
                          <a:pt x="62" y="823"/>
                        </a:lnTo>
                        <a:cubicBezTo>
                          <a:pt x="153" y="899"/>
                          <a:pt x="214" y="930"/>
                          <a:pt x="321" y="1006"/>
                        </a:cubicBezTo>
                        <a:lnTo>
                          <a:pt x="1174" y="1006"/>
                        </a:lnTo>
                        <a:cubicBezTo>
                          <a:pt x="1250" y="930"/>
                          <a:pt x="1311" y="899"/>
                          <a:pt x="1403" y="823"/>
                        </a:cubicBezTo>
                        <a:lnTo>
                          <a:pt x="1357" y="198"/>
                        </a:lnTo>
                        <a:cubicBezTo>
                          <a:pt x="1235" y="122"/>
                          <a:pt x="1174" y="76"/>
                          <a:pt x="10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2721092" y="367006"/>
                    <a:ext cx="43391" cy="30784"/>
                  </a:xfrm>
                  <a:custGeom>
                    <a:avLst/>
                    <a:gdLst/>
                    <a:ahLst/>
                    <a:cxnLst/>
                    <a:rect l="l" t="t" r="r" b="b"/>
                    <a:pathLst>
                      <a:path w="1418" h="1006" extrusionOk="0">
                        <a:moveTo>
                          <a:pt x="229" y="0"/>
                        </a:moveTo>
                        <a:cubicBezTo>
                          <a:pt x="138" y="76"/>
                          <a:pt x="107" y="122"/>
                          <a:pt x="1" y="198"/>
                        </a:cubicBezTo>
                        <a:lnTo>
                          <a:pt x="62" y="823"/>
                        </a:lnTo>
                        <a:cubicBezTo>
                          <a:pt x="153" y="899"/>
                          <a:pt x="214" y="930"/>
                          <a:pt x="336" y="1006"/>
                        </a:cubicBezTo>
                        <a:lnTo>
                          <a:pt x="1189" y="1006"/>
                        </a:lnTo>
                        <a:cubicBezTo>
                          <a:pt x="1281" y="930"/>
                          <a:pt x="1326" y="899"/>
                          <a:pt x="1418" y="823"/>
                        </a:cubicBezTo>
                        <a:lnTo>
                          <a:pt x="1341" y="198"/>
                        </a:lnTo>
                        <a:cubicBezTo>
                          <a:pt x="1250" y="122"/>
                          <a:pt x="1174" y="76"/>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2763045" y="367006"/>
                    <a:ext cx="44339" cy="30784"/>
                  </a:xfrm>
                  <a:custGeom>
                    <a:avLst/>
                    <a:gdLst/>
                    <a:ahLst/>
                    <a:cxnLst/>
                    <a:rect l="l" t="t" r="r" b="b"/>
                    <a:pathLst>
                      <a:path w="1449" h="1006" extrusionOk="0">
                        <a:moveTo>
                          <a:pt x="229" y="0"/>
                        </a:moveTo>
                        <a:cubicBezTo>
                          <a:pt x="138" y="76"/>
                          <a:pt x="108" y="122"/>
                          <a:pt x="1" y="198"/>
                        </a:cubicBezTo>
                        <a:lnTo>
                          <a:pt x="77" y="823"/>
                        </a:lnTo>
                        <a:lnTo>
                          <a:pt x="367" y="1006"/>
                        </a:lnTo>
                        <a:lnTo>
                          <a:pt x="1220" y="1006"/>
                        </a:lnTo>
                        <a:cubicBezTo>
                          <a:pt x="1326" y="930"/>
                          <a:pt x="1357" y="899"/>
                          <a:pt x="1448" y="823"/>
                        </a:cubicBezTo>
                        <a:lnTo>
                          <a:pt x="1357" y="198"/>
                        </a:lnTo>
                        <a:cubicBezTo>
                          <a:pt x="1266" y="122"/>
                          <a:pt x="1205" y="76"/>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2637187" y="398218"/>
                    <a:ext cx="43850" cy="31763"/>
                  </a:xfrm>
                  <a:custGeom>
                    <a:avLst/>
                    <a:gdLst/>
                    <a:ahLst/>
                    <a:cxnLst/>
                    <a:rect l="l" t="t" r="r" b="b"/>
                    <a:pathLst>
                      <a:path w="1433" h="1038" extrusionOk="0">
                        <a:moveTo>
                          <a:pt x="259" y="1"/>
                        </a:moveTo>
                        <a:cubicBezTo>
                          <a:pt x="153" y="92"/>
                          <a:pt x="107" y="123"/>
                          <a:pt x="0" y="199"/>
                        </a:cubicBezTo>
                        <a:lnTo>
                          <a:pt x="46" y="854"/>
                        </a:lnTo>
                        <a:cubicBezTo>
                          <a:pt x="137" y="930"/>
                          <a:pt x="198" y="961"/>
                          <a:pt x="305" y="1037"/>
                        </a:cubicBezTo>
                        <a:lnTo>
                          <a:pt x="1189" y="1037"/>
                        </a:lnTo>
                        <a:cubicBezTo>
                          <a:pt x="1280" y="961"/>
                          <a:pt x="1341" y="930"/>
                          <a:pt x="1432" y="854"/>
                        </a:cubicBezTo>
                        <a:lnTo>
                          <a:pt x="1371" y="199"/>
                        </a:lnTo>
                        <a:cubicBezTo>
                          <a:pt x="1265" y="123"/>
                          <a:pt x="1204" y="92"/>
                          <a:pt x="1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2680058" y="398218"/>
                    <a:ext cx="44339" cy="31763"/>
                  </a:xfrm>
                  <a:custGeom>
                    <a:avLst/>
                    <a:gdLst/>
                    <a:ahLst/>
                    <a:cxnLst/>
                    <a:rect l="l" t="t" r="r" b="b"/>
                    <a:pathLst>
                      <a:path w="1449" h="1038" extrusionOk="0">
                        <a:moveTo>
                          <a:pt x="245" y="1"/>
                        </a:moveTo>
                        <a:cubicBezTo>
                          <a:pt x="153" y="92"/>
                          <a:pt x="92" y="123"/>
                          <a:pt x="1" y="199"/>
                        </a:cubicBezTo>
                        <a:lnTo>
                          <a:pt x="47" y="854"/>
                        </a:lnTo>
                        <a:cubicBezTo>
                          <a:pt x="153" y="930"/>
                          <a:pt x="199" y="961"/>
                          <a:pt x="321" y="1037"/>
                        </a:cubicBezTo>
                        <a:lnTo>
                          <a:pt x="1189" y="1037"/>
                        </a:lnTo>
                        <a:cubicBezTo>
                          <a:pt x="1296" y="961"/>
                          <a:pt x="1342" y="930"/>
                          <a:pt x="1448" y="854"/>
                        </a:cubicBezTo>
                        <a:lnTo>
                          <a:pt x="1387" y="199"/>
                        </a:lnTo>
                        <a:cubicBezTo>
                          <a:pt x="1296" y="123"/>
                          <a:pt x="1235" y="92"/>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2723908" y="398218"/>
                    <a:ext cx="44768" cy="31763"/>
                  </a:xfrm>
                  <a:custGeom>
                    <a:avLst/>
                    <a:gdLst/>
                    <a:ahLst/>
                    <a:cxnLst/>
                    <a:rect l="l" t="t" r="r" b="b"/>
                    <a:pathLst>
                      <a:path w="1463" h="1038" extrusionOk="0">
                        <a:moveTo>
                          <a:pt x="229" y="1"/>
                        </a:moveTo>
                        <a:cubicBezTo>
                          <a:pt x="152" y="92"/>
                          <a:pt x="107" y="123"/>
                          <a:pt x="0" y="199"/>
                        </a:cubicBezTo>
                        <a:lnTo>
                          <a:pt x="61" y="854"/>
                        </a:lnTo>
                        <a:lnTo>
                          <a:pt x="351" y="1037"/>
                        </a:lnTo>
                        <a:lnTo>
                          <a:pt x="1234" y="1037"/>
                        </a:lnTo>
                        <a:cubicBezTo>
                          <a:pt x="1295" y="961"/>
                          <a:pt x="1356" y="930"/>
                          <a:pt x="1463" y="854"/>
                        </a:cubicBezTo>
                        <a:lnTo>
                          <a:pt x="1387" y="199"/>
                        </a:lnTo>
                        <a:lnTo>
                          <a:pt x="1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2766778" y="398218"/>
                    <a:ext cx="44798" cy="31763"/>
                  </a:xfrm>
                  <a:custGeom>
                    <a:avLst/>
                    <a:gdLst/>
                    <a:ahLst/>
                    <a:cxnLst/>
                    <a:rect l="l" t="t" r="r" b="b"/>
                    <a:pathLst>
                      <a:path w="1464" h="1038" extrusionOk="0">
                        <a:moveTo>
                          <a:pt x="229" y="1"/>
                        </a:moveTo>
                        <a:cubicBezTo>
                          <a:pt x="138" y="92"/>
                          <a:pt x="92" y="123"/>
                          <a:pt x="1" y="199"/>
                        </a:cubicBezTo>
                        <a:lnTo>
                          <a:pt x="77" y="854"/>
                        </a:lnTo>
                        <a:lnTo>
                          <a:pt x="366" y="1037"/>
                        </a:lnTo>
                        <a:lnTo>
                          <a:pt x="1235" y="1037"/>
                        </a:lnTo>
                        <a:cubicBezTo>
                          <a:pt x="1326" y="961"/>
                          <a:pt x="1372" y="930"/>
                          <a:pt x="1463" y="854"/>
                        </a:cubicBezTo>
                        <a:lnTo>
                          <a:pt x="1387" y="199"/>
                        </a:lnTo>
                        <a:cubicBezTo>
                          <a:pt x="1281" y="123"/>
                          <a:pt x="1220" y="92"/>
                          <a:pt x="10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2656771" y="698465"/>
                    <a:ext cx="49450" cy="40606"/>
                  </a:xfrm>
                  <a:custGeom>
                    <a:avLst/>
                    <a:gdLst/>
                    <a:ahLst/>
                    <a:cxnLst/>
                    <a:rect l="l" t="t" r="r" b="b"/>
                    <a:pathLst>
                      <a:path w="1616" h="1327" extrusionOk="0">
                        <a:moveTo>
                          <a:pt x="259" y="1"/>
                        </a:moveTo>
                        <a:cubicBezTo>
                          <a:pt x="168" y="108"/>
                          <a:pt x="107" y="153"/>
                          <a:pt x="0" y="260"/>
                        </a:cubicBezTo>
                        <a:lnTo>
                          <a:pt x="46" y="1067"/>
                        </a:lnTo>
                        <a:cubicBezTo>
                          <a:pt x="168" y="1174"/>
                          <a:pt x="244" y="1220"/>
                          <a:pt x="351" y="1326"/>
                        </a:cubicBezTo>
                        <a:lnTo>
                          <a:pt x="1341" y="1326"/>
                        </a:lnTo>
                        <a:cubicBezTo>
                          <a:pt x="1448" y="1220"/>
                          <a:pt x="1493" y="1174"/>
                          <a:pt x="1615" y="1067"/>
                        </a:cubicBezTo>
                        <a:lnTo>
                          <a:pt x="1539" y="260"/>
                        </a:lnTo>
                        <a:cubicBezTo>
                          <a:pt x="1417" y="153"/>
                          <a:pt x="1371" y="108"/>
                          <a:pt x="1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31"/>
              <p:cNvSpPr/>
              <p:nvPr/>
            </p:nvSpPr>
            <p:spPr>
              <a:xfrm>
                <a:off x="2384178" y="185725"/>
                <a:ext cx="590733" cy="589767"/>
              </a:xfrm>
              <a:custGeom>
                <a:avLst/>
                <a:gdLst/>
                <a:ahLst/>
                <a:cxnLst/>
                <a:rect l="l" t="t" r="r" b="b"/>
                <a:pathLst>
                  <a:path w="19305" h="18665" extrusionOk="0">
                    <a:moveTo>
                      <a:pt x="5272" y="1"/>
                    </a:moveTo>
                    <a:lnTo>
                      <a:pt x="5241" y="123"/>
                    </a:lnTo>
                    <a:lnTo>
                      <a:pt x="5211" y="214"/>
                    </a:lnTo>
                    <a:lnTo>
                      <a:pt x="5180" y="305"/>
                    </a:lnTo>
                    <a:lnTo>
                      <a:pt x="4952" y="1128"/>
                    </a:lnTo>
                    <a:lnTo>
                      <a:pt x="4906" y="1265"/>
                    </a:lnTo>
                    <a:lnTo>
                      <a:pt x="4784" y="1707"/>
                    </a:lnTo>
                    <a:lnTo>
                      <a:pt x="4739" y="1814"/>
                    </a:lnTo>
                    <a:lnTo>
                      <a:pt x="4708" y="1936"/>
                    </a:lnTo>
                    <a:lnTo>
                      <a:pt x="4632" y="2179"/>
                    </a:lnTo>
                    <a:lnTo>
                      <a:pt x="4403" y="2972"/>
                    </a:lnTo>
                    <a:lnTo>
                      <a:pt x="4403" y="3002"/>
                    </a:lnTo>
                    <a:lnTo>
                      <a:pt x="4129" y="3916"/>
                    </a:lnTo>
                    <a:lnTo>
                      <a:pt x="4129" y="3931"/>
                    </a:lnTo>
                    <a:lnTo>
                      <a:pt x="3870" y="4876"/>
                    </a:lnTo>
                    <a:lnTo>
                      <a:pt x="3870" y="4907"/>
                    </a:lnTo>
                    <a:lnTo>
                      <a:pt x="3611" y="5790"/>
                    </a:lnTo>
                    <a:lnTo>
                      <a:pt x="3565" y="6034"/>
                    </a:lnTo>
                    <a:lnTo>
                      <a:pt x="3489" y="6324"/>
                    </a:lnTo>
                    <a:lnTo>
                      <a:pt x="3443" y="6445"/>
                    </a:lnTo>
                    <a:lnTo>
                      <a:pt x="3352" y="6781"/>
                    </a:lnTo>
                    <a:lnTo>
                      <a:pt x="3291" y="6994"/>
                    </a:lnTo>
                    <a:lnTo>
                      <a:pt x="3032" y="7954"/>
                    </a:lnTo>
                    <a:lnTo>
                      <a:pt x="2986" y="8060"/>
                    </a:lnTo>
                    <a:lnTo>
                      <a:pt x="2971" y="8152"/>
                    </a:lnTo>
                    <a:lnTo>
                      <a:pt x="2925" y="8274"/>
                    </a:lnTo>
                    <a:lnTo>
                      <a:pt x="2895" y="8411"/>
                    </a:lnTo>
                    <a:lnTo>
                      <a:pt x="2590" y="9477"/>
                    </a:lnTo>
                    <a:lnTo>
                      <a:pt x="2590" y="9508"/>
                    </a:lnTo>
                    <a:lnTo>
                      <a:pt x="2286" y="10590"/>
                    </a:lnTo>
                    <a:lnTo>
                      <a:pt x="2286" y="10635"/>
                    </a:lnTo>
                    <a:lnTo>
                      <a:pt x="2011" y="11549"/>
                    </a:lnTo>
                    <a:lnTo>
                      <a:pt x="1905" y="11946"/>
                    </a:lnTo>
                    <a:lnTo>
                      <a:pt x="1615" y="12936"/>
                    </a:lnTo>
                    <a:lnTo>
                      <a:pt x="1615" y="12982"/>
                    </a:lnTo>
                    <a:lnTo>
                      <a:pt x="1280" y="14170"/>
                    </a:lnTo>
                    <a:lnTo>
                      <a:pt x="1280" y="14216"/>
                    </a:lnTo>
                    <a:lnTo>
                      <a:pt x="930" y="15435"/>
                    </a:lnTo>
                    <a:lnTo>
                      <a:pt x="914" y="15465"/>
                    </a:lnTo>
                    <a:lnTo>
                      <a:pt x="564" y="16714"/>
                    </a:lnTo>
                    <a:lnTo>
                      <a:pt x="533" y="16836"/>
                    </a:lnTo>
                    <a:lnTo>
                      <a:pt x="290" y="17720"/>
                    </a:lnTo>
                    <a:lnTo>
                      <a:pt x="137" y="18238"/>
                    </a:lnTo>
                    <a:lnTo>
                      <a:pt x="92" y="18345"/>
                    </a:lnTo>
                    <a:lnTo>
                      <a:pt x="0" y="18665"/>
                    </a:lnTo>
                    <a:cubicBezTo>
                      <a:pt x="15" y="18649"/>
                      <a:pt x="19304" y="18649"/>
                      <a:pt x="19304" y="18649"/>
                    </a:cubicBezTo>
                    <a:lnTo>
                      <a:pt x="15952" y="1"/>
                    </a:lnTo>
                    <a:close/>
                  </a:path>
                </a:pathLst>
              </a:custGeom>
              <a:solidFill>
                <a:srgbClr val="A9DCFF">
                  <a:alpha val="59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31"/>
            <p:cNvGrpSpPr/>
            <p:nvPr/>
          </p:nvGrpSpPr>
          <p:grpSpPr>
            <a:xfrm>
              <a:off x="5148639" y="3184662"/>
              <a:ext cx="885395" cy="1388541"/>
              <a:chOff x="442219" y="2897626"/>
              <a:chExt cx="208417" cy="326839"/>
            </a:xfrm>
          </p:grpSpPr>
          <p:sp>
            <p:nvSpPr>
              <p:cNvPr id="580" name="Google Shape;580;p31"/>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5" name="Google Shape;585;p31"/>
          <p:cNvSpPr/>
          <p:nvPr/>
        </p:nvSpPr>
        <p:spPr>
          <a:xfrm>
            <a:off x="1731310" y="3980907"/>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47"/>
          <p:cNvSpPr txBox="1">
            <a:spLocks noGrp="1"/>
          </p:cNvSpPr>
          <p:nvPr>
            <p:ph type="title"/>
          </p:nvPr>
        </p:nvSpPr>
        <p:spPr>
          <a:xfrm>
            <a:off x="720000" y="2740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Funding</a:t>
            </a:r>
            <a:endParaRPr/>
          </a:p>
        </p:txBody>
      </p:sp>
      <p:sp>
        <p:nvSpPr>
          <p:cNvPr id="2428" name="Google Shape;2428;p47"/>
          <p:cNvSpPr txBox="1"/>
          <p:nvPr/>
        </p:nvSpPr>
        <p:spPr>
          <a:xfrm>
            <a:off x="3852166" y="922741"/>
            <a:ext cx="1439667" cy="5727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Epilogue"/>
                <a:ea typeface="Epilogue"/>
                <a:cs typeface="Epilogue"/>
                <a:sym typeface="Epilogue"/>
              </a:rPr>
              <a:t>Funding Sources</a:t>
            </a:r>
            <a:endParaRPr sz="2000" b="1">
              <a:solidFill>
                <a:schemeClr val="lt1"/>
              </a:solidFill>
              <a:latin typeface="Epilogue"/>
              <a:ea typeface="Epilogue"/>
              <a:cs typeface="Epilogue"/>
              <a:sym typeface="Epilogue"/>
            </a:endParaRPr>
          </a:p>
        </p:txBody>
      </p:sp>
      <p:sp>
        <p:nvSpPr>
          <p:cNvPr id="2430" name="Google Shape;2430;p47"/>
          <p:cNvSpPr txBox="1"/>
          <p:nvPr/>
        </p:nvSpPr>
        <p:spPr>
          <a:xfrm>
            <a:off x="1700300" y="2079674"/>
            <a:ext cx="1928998" cy="492075"/>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DOE Loan</a:t>
            </a:r>
            <a:endParaRPr sz="2000" b="1">
              <a:solidFill>
                <a:schemeClr val="dk1"/>
              </a:solidFill>
              <a:latin typeface="Epilogue"/>
              <a:ea typeface="Epilogue"/>
              <a:cs typeface="Epilogue"/>
              <a:sym typeface="Epilogue"/>
            </a:endParaRPr>
          </a:p>
        </p:txBody>
      </p:sp>
      <p:sp>
        <p:nvSpPr>
          <p:cNvPr id="2432" name="Google Shape;2432;p47"/>
          <p:cNvSpPr txBox="1"/>
          <p:nvPr/>
        </p:nvSpPr>
        <p:spPr>
          <a:xfrm>
            <a:off x="1040628" y="3645990"/>
            <a:ext cx="1347900" cy="338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Google</a:t>
            </a:r>
            <a:endParaRPr sz="2000" b="1">
              <a:solidFill>
                <a:schemeClr val="dk1"/>
              </a:solidFill>
              <a:latin typeface="Epilogue"/>
              <a:ea typeface="Epilogue"/>
              <a:cs typeface="Epilogue"/>
              <a:sym typeface="Epilogue"/>
            </a:endParaRPr>
          </a:p>
        </p:txBody>
      </p:sp>
      <p:sp>
        <p:nvSpPr>
          <p:cNvPr id="2436" name="Google Shape;2436;p47"/>
          <p:cNvSpPr txBox="1"/>
          <p:nvPr/>
        </p:nvSpPr>
        <p:spPr>
          <a:xfrm>
            <a:off x="2911709" y="3645989"/>
            <a:ext cx="1548774" cy="38334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NRG Solar</a:t>
            </a:r>
            <a:endParaRPr sz="2000" b="1">
              <a:solidFill>
                <a:schemeClr val="dk1"/>
              </a:solidFill>
              <a:latin typeface="Epilogue"/>
              <a:ea typeface="Epilogue"/>
              <a:cs typeface="Epilogue"/>
              <a:sym typeface="Epilogue"/>
            </a:endParaRPr>
          </a:p>
        </p:txBody>
      </p:sp>
      <p:sp>
        <p:nvSpPr>
          <p:cNvPr id="2440" name="Google Shape;2440;p47"/>
          <p:cNvSpPr txBox="1"/>
          <p:nvPr/>
        </p:nvSpPr>
        <p:spPr>
          <a:xfrm>
            <a:off x="5558699" y="2079674"/>
            <a:ext cx="1928999" cy="572699"/>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Private Investors</a:t>
            </a:r>
            <a:endParaRPr sz="2000" b="1">
              <a:solidFill>
                <a:schemeClr val="dk1"/>
              </a:solidFill>
              <a:latin typeface="Epilogue"/>
              <a:ea typeface="Epilogue"/>
              <a:cs typeface="Epilogue"/>
              <a:sym typeface="Epilogue"/>
            </a:endParaRPr>
          </a:p>
        </p:txBody>
      </p:sp>
      <p:sp>
        <p:nvSpPr>
          <p:cNvPr id="2442" name="Google Shape;2442;p47"/>
          <p:cNvSpPr txBox="1"/>
          <p:nvPr/>
        </p:nvSpPr>
        <p:spPr>
          <a:xfrm>
            <a:off x="4884535" y="3645990"/>
            <a:ext cx="1347900" cy="338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Chevron</a:t>
            </a:r>
            <a:endParaRPr sz="2000" b="1">
              <a:solidFill>
                <a:schemeClr val="dk1"/>
              </a:solidFill>
              <a:latin typeface="Epilogue"/>
              <a:ea typeface="Epilogue"/>
              <a:cs typeface="Epilogue"/>
              <a:sym typeface="Epilogue"/>
            </a:endParaRPr>
          </a:p>
        </p:txBody>
      </p:sp>
      <p:sp>
        <p:nvSpPr>
          <p:cNvPr id="2446" name="Google Shape;2446;p47"/>
          <p:cNvSpPr txBox="1"/>
          <p:nvPr/>
        </p:nvSpPr>
        <p:spPr>
          <a:xfrm>
            <a:off x="6770485" y="3645990"/>
            <a:ext cx="1347900" cy="338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BP</a:t>
            </a:r>
            <a:endParaRPr sz="2000" b="1">
              <a:solidFill>
                <a:schemeClr val="dk1"/>
              </a:solidFill>
              <a:latin typeface="Epilogue"/>
              <a:ea typeface="Epilogue"/>
              <a:cs typeface="Epilogue"/>
              <a:sym typeface="Epilogue"/>
            </a:endParaRPr>
          </a:p>
        </p:txBody>
      </p:sp>
      <p:cxnSp>
        <p:nvCxnSpPr>
          <p:cNvPr id="2450" name="Google Shape;2450;p47"/>
          <p:cNvCxnSpPr>
            <a:cxnSpLocks/>
            <a:endCxn id="2430" idx="0"/>
          </p:cNvCxnSpPr>
          <p:nvPr/>
        </p:nvCxnSpPr>
        <p:spPr>
          <a:xfrm rot="10800000" flipV="1">
            <a:off x="2664800" y="1818900"/>
            <a:ext cx="1907213" cy="260774"/>
          </a:xfrm>
          <a:prstGeom prst="bentConnector2">
            <a:avLst/>
          </a:prstGeom>
          <a:noFill/>
          <a:ln w="9525" cap="flat" cmpd="sng">
            <a:solidFill>
              <a:schemeClr val="accent4"/>
            </a:solidFill>
            <a:prstDash val="solid"/>
            <a:round/>
            <a:headEnd type="none" w="med" len="med"/>
            <a:tailEnd type="none" w="med" len="med"/>
          </a:ln>
        </p:spPr>
      </p:cxnSp>
      <p:cxnSp>
        <p:nvCxnSpPr>
          <p:cNvPr id="2451" name="Google Shape;2451;p47"/>
          <p:cNvCxnSpPr>
            <a:cxnSpLocks/>
            <a:endCxn id="2440" idx="0"/>
          </p:cNvCxnSpPr>
          <p:nvPr/>
        </p:nvCxnSpPr>
        <p:spPr>
          <a:xfrm>
            <a:off x="4572010" y="1818900"/>
            <a:ext cx="1951189" cy="260774"/>
          </a:xfrm>
          <a:prstGeom prst="bentConnector2">
            <a:avLst/>
          </a:prstGeom>
          <a:noFill/>
          <a:ln w="9525" cap="flat" cmpd="sng">
            <a:solidFill>
              <a:schemeClr val="accent4"/>
            </a:solidFill>
            <a:prstDash val="solid"/>
            <a:round/>
            <a:headEnd type="none" w="med" len="med"/>
            <a:tailEnd type="none" w="med" len="med"/>
          </a:ln>
        </p:spPr>
      </p:cxnSp>
      <p:cxnSp>
        <p:nvCxnSpPr>
          <p:cNvPr id="2452" name="Google Shape;2452;p47"/>
          <p:cNvCxnSpPr>
            <a:cxnSpLocks/>
          </p:cNvCxnSpPr>
          <p:nvPr/>
        </p:nvCxnSpPr>
        <p:spPr>
          <a:xfrm rot="10800000" flipV="1">
            <a:off x="1714578" y="3461076"/>
            <a:ext cx="1962750" cy="184914"/>
          </a:xfrm>
          <a:prstGeom prst="bentConnector2">
            <a:avLst/>
          </a:prstGeom>
          <a:noFill/>
          <a:ln w="9525" cap="flat" cmpd="sng">
            <a:solidFill>
              <a:schemeClr val="accent4"/>
            </a:solidFill>
            <a:prstDash val="solid"/>
            <a:round/>
            <a:headEnd type="none" w="med" len="med"/>
            <a:tailEnd type="none" w="med" len="med"/>
          </a:ln>
        </p:spPr>
      </p:cxnSp>
      <p:cxnSp>
        <p:nvCxnSpPr>
          <p:cNvPr id="2453" name="Google Shape;2453;p47"/>
          <p:cNvCxnSpPr>
            <a:cxnSpLocks/>
            <a:endCxn id="2436" idx="0"/>
          </p:cNvCxnSpPr>
          <p:nvPr/>
        </p:nvCxnSpPr>
        <p:spPr>
          <a:xfrm rot="10800000" flipV="1">
            <a:off x="3686097" y="3461069"/>
            <a:ext cx="2119861" cy="184919"/>
          </a:xfrm>
          <a:prstGeom prst="bentConnector2">
            <a:avLst/>
          </a:prstGeom>
          <a:noFill/>
          <a:ln w="9525" cap="flat" cmpd="sng">
            <a:solidFill>
              <a:schemeClr val="accent4"/>
            </a:solidFill>
            <a:prstDash val="solid"/>
            <a:round/>
            <a:headEnd type="none" w="med" len="med"/>
            <a:tailEnd type="none" w="med" len="med"/>
          </a:ln>
        </p:spPr>
      </p:cxnSp>
      <p:cxnSp>
        <p:nvCxnSpPr>
          <p:cNvPr id="2459" name="Google Shape;2459;p47"/>
          <p:cNvCxnSpPr>
            <a:cxnSpLocks/>
            <a:endCxn id="2446" idx="0"/>
          </p:cNvCxnSpPr>
          <p:nvPr/>
        </p:nvCxnSpPr>
        <p:spPr>
          <a:xfrm>
            <a:off x="3852166" y="3461076"/>
            <a:ext cx="3592269" cy="184914"/>
          </a:xfrm>
          <a:prstGeom prst="bentConnector2">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60" name="Google Shape;2460;p47"/>
          <p:cNvSpPr/>
          <p:nvPr/>
        </p:nvSpPr>
        <p:spPr>
          <a:xfrm>
            <a:off x="4403085" y="240313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CDAA353B-2FF5-8DAC-86DE-8BA2D951315A}"/>
                  </a:ext>
                </a:extLst>
              </p14:cNvPr>
              <p14:cNvContentPartPr/>
              <p14:nvPr/>
            </p14:nvContentPartPr>
            <p14:xfrm>
              <a:off x="5196465" y="899260"/>
              <a:ext cx="360" cy="360"/>
            </p14:xfrm>
          </p:contentPart>
        </mc:Choice>
        <mc:Fallback xmlns="">
          <p:pic>
            <p:nvPicPr>
              <p:cNvPr id="18" name="Ink 17">
                <a:extLst>
                  <a:ext uri="{FF2B5EF4-FFF2-40B4-BE49-F238E27FC236}">
                    <a16:creationId xmlns:a16="http://schemas.microsoft.com/office/drawing/2014/main" id="{CDAA353B-2FF5-8DAC-86DE-8BA2D951315A}"/>
                  </a:ext>
                </a:extLst>
              </p:cNvPr>
              <p:cNvPicPr/>
              <p:nvPr/>
            </p:nvPicPr>
            <p:blipFill>
              <a:blip r:embed="rId4"/>
              <a:stretch>
                <a:fillRect/>
              </a:stretch>
            </p:blipFill>
            <p:spPr>
              <a:xfrm>
                <a:off x="5190345" y="8931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E5EF866D-B22E-F369-435A-6CA131DB639D}"/>
                  </a:ext>
                </a:extLst>
              </p14:cNvPr>
              <p14:cNvContentPartPr/>
              <p14:nvPr/>
            </p14:nvContentPartPr>
            <p14:xfrm>
              <a:off x="4683105" y="810340"/>
              <a:ext cx="360" cy="360"/>
            </p14:xfrm>
          </p:contentPart>
        </mc:Choice>
        <mc:Fallback xmlns="">
          <p:pic>
            <p:nvPicPr>
              <p:cNvPr id="19" name="Ink 18">
                <a:extLst>
                  <a:ext uri="{FF2B5EF4-FFF2-40B4-BE49-F238E27FC236}">
                    <a16:creationId xmlns:a16="http://schemas.microsoft.com/office/drawing/2014/main" id="{E5EF866D-B22E-F369-435A-6CA131DB639D}"/>
                  </a:ext>
                </a:extLst>
              </p:cNvPr>
              <p:cNvPicPr/>
              <p:nvPr/>
            </p:nvPicPr>
            <p:blipFill>
              <a:blip r:embed="rId4"/>
              <a:stretch>
                <a:fillRect/>
              </a:stretch>
            </p:blipFill>
            <p:spPr>
              <a:xfrm>
                <a:off x="4676985" y="804220"/>
                <a:ext cx="12600" cy="12600"/>
              </a:xfrm>
              <a:prstGeom prst="rect">
                <a:avLst/>
              </a:prstGeom>
            </p:spPr>
          </p:pic>
        </mc:Fallback>
      </mc:AlternateContent>
      <p:cxnSp>
        <p:nvCxnSpPr>
          <p:cNvPr id="23" name="Straight Connector 22">
            <a:extLst>
              <a:ext uri="{FF2B5EF4-FFF2-40B4-BE49-F238E27FC236}">
                <a16:creationId xmlns:a16="http://schemas.microsoft.com/office/drawing/2014/main" id="{4B4813CB-A8EB-F06A-336F-AB3B78F05940}"/>
              </a:ext>
            </a:extLst>
          </p:cNvPr>
          <p:cNvCxnSpPr>
            <a:stCxn id="2428" idx="2"/>
          </p:cNvCxnSpPr>
          <p:nvPr/>
        </p:nvCxnSpPr>
        <p:spPr>
          <a:xfrm flipH="1">
            <a:off x="4571999" y="1495441"/>
            <a:ext cx="1" cy="323458"/>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59C7FD1-4ECA-FB4F-1F3F-C0B4332DE28F}"/>
              </a:ext>
            </a:extLst>
          </p:cNvPr>
          <p:cNvCxnSpPr>
            <a:cxnSpLocks/>
            <a:stCxn id="2442" idx="0"/>
          </p:cNvCxnSpPr>
          <p:nvPr/>
        </p:nvCxnSpPr>
        <p:spPr>
          <a:xfrm flipV="1">
            <a:off x="5558485" y="3461076"/>
            <a:ext cx="0" cy="18491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7B73924-F4FB-9241-B5ED-2CA13F17B49F}"/>
              </a:ext>
            </a:extLst>
          </p:cNvPr>
          <p:cNvCxnSpPr/>
          <p:nvPr/>
        </p:nvCxnSpPr>
        <p:spPr>
          <a:xfrm flipV="1">
            <a:off x="4571999" y="3077737"/>
            <a:ext cx="0" cy="383339"/>
          </a:xfrm>
          <a:prstGeom prst="line">
            <a:avLst/>
          </a:prstGeom>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7D132DCC-C6B8-6BDF-79A2-AC666DEE3815}"/>
              </a:ext>
            </a:extLst>
          </p:cNvPr>
          <p:cNvCxnSpPr>
            <a:cxnSpLocks/>
            <a:stCxn id="2440" idx="2"/>
          </p:cNvCxnSpPr>
          <p:nvPr/>
        </p:nvCxnSpPr>
        <p:spPr>
          <a:xfrm rot="5400000">
            <a:off x="5337988" y="1886384"/>
            <a:ext cx="419222" cy="1951200"/>
          </a:xfrm>
          <a:prstGeom prst="bentConnector2">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9119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41"/>
          <p:cNvSpPr txBox="1">
            <a:spLocks noGrp="1"/>
          </p:cNvSpPr>
          <p:nvPr>
            <p:ph type="title"/>
          </p:nvPr>
        </p:nvSpPr>
        <p:spPr>
          <a:xfrm>
            <a:off x="818573" y="2854898"/>
            <a:ext cx="3492600"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$1.6 Billion</a:t>
            </a:r>
            <a:endParaRPr/>
          </a:p>
        </p:txBody>
      </p:sp>
      <p:sp>
        <p:nvSpPr>
          <p:cNvPr id="981" name="Google Shape;981;p41"/>
          <p:cNvSpPr txBox="1">
            <a:spLocks noGrp="1"/>
          </p:cNvSpPr>
          <p:nvPr>
            <p:ph type="subTitle" idx="1"/>
          </p:nvPr>
        </p:nvSpPr>
        <p:spPr>
          <a:xfrm>
            <a:off x="713213" y="3623796"/>
            <a:ext cx="34926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Department of Energy (DOE) Loan</a:t>
            </a:r>
          </a:p>
          <a:p>
            <a:pPr marL="0" lvl="0" indent="0" algn="ctr" rtl="0">
              <a:spcBef>
                <a:spcPts val="0"/>
              </a:spcBef>
              <a:spcAft>
                <a:spcPts val="0"/>
              </a:spcAft>
              <a:buNone/>
            </a:pPr>
            <a:r>
              <a:rPr lang="en-US"/>
              <a:t>Pre-Approved</a:t>
            </a:r>
          </a:p>
        </p:txBody>
      </p:sp>
      <p:sp>
        <p:nvSpPr>
          <p:cNvPr id="982" name="Google Shape;982;p41"/>
          <p:cNvSpPr txBox="1">
            <a:spLocks noGrp="1"/>
          </p:cNvSpPr>
          <p:nvPr>
            <p:ph type="title" idx="2"/>
          </p:nvPr>
        </p:nvSpPr>
        <p:spPr>
          <a:xfrm>
            <a:off x="2931061" y="1143912"/>
            <a:ext cx="34926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 Billion</a:t>
            </a:r>
            <a:endParaRPr/>
          </a:p>
        </p:txBody>
      </p:sp>
      <p:sp>
        <p:nvSpPr>
          <p:cNvPr id="983" name="Google Shape;983;p41"/>
          <p:cNvSpPr txBox="1">
            <a:spLocks noGrp="1"/>
          </p:cNvSpPr>
          <p:nvPr>
            <p:ph type="subTitle" idx="3"/>
          </p:nvPr>
        </p:nvSpPr>
        <p:spPr>
          <a:xfrm>
            <a:off x="2825700" y="1918849"/>
            <a:ext cx="34926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Total Funding Requirement</a:t>
            </a:r>
            <a:endParaRPr/>
          </a:p>
        </p:txBody>
      </p:sp>
      <p:sp>
        <p:nvSpPr>
          <p:cNvPr id="984" name="Google Shape;984;p41"/>
          <p:cNvSpPr txBox="1">
            <a:spLocks noGrp="1"/>
          </p:cNvSpPr>
          <p:nvPr>
            <p:ph type="title" idx="4"/>
          </p:nvPr>
        </p:nvSpPr>
        <p:spPr>
          <a:xfrm>
            <a:off x="4958373" y="2854898"/>
            <a:ext cx="3492600"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$615 Million</a:t>
            </a:r>
            <a:endParaRPr/>
          </a:p>
        </p:txBody>
      </p:sp>
      <p:sp>
        <p:nvSpPr>
          <p:cNvPr id="985" name="Google Shape;985;p41"/>
          <p:cNvSpPr txBox="1">
            <a:spLocks noGrp="1"/>
          </p:cNvSpPr>
          <p:nvPr>
            <p:ph type="subTitle" idx="5"/>
          </p:nvPr>
        </p:nvSpPr>
        <p:spPr>
          <a:xfrm>
            <a:off x="4853013" y="3623796"/>
            <a:ext cx="34926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Private Investors</a:t>
            </a:r>
          </a:p>
        </p:txBody>
      </p:sp>
      <p:grpSp>
        <p:nvGrpSpPr>
          <p:cNvPr id="986" name="Google Shape;986;p41"/>
          <p:cNvGrpSpPr/>
          <p:nvPr/>
        </p:nvGrpSpPr>
        <p:grpSpPr>
          <a:xfrm>
            <a:off x="713218" y="437147"/>
            <a:ext cx="1031312" cy="939236"/>
            <a:chOff x="6120293" y="888797"/>
            <a:chExt cx="1031312" cy="939236"/>
          </a:xfrm>
        </p:grpSpPr>
        <p:sp>
          <p:nvSpPr>
            <p:cNvPr id="987" name="Google Shape;987;p41"/>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41"/>
          <p:cNvSpPr/>
          <p:nvPr/>
        </p:nvSpPr>
        <p:spPr>
          <a:xfrm>
            <a:off x="2486308" y="4586890"/>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41"/>
          <p:cNvGrpSpPr/>
          <p:nvPr/>
        </p:nvGrpSpPr>
        <p:grpSpPr>
          <a:xfrm>
            <a:off x="6237092" y="3973948"/>
            <a:ext cx="2883610" cy="1340902"/>
            <a:chOff x="6423642" y="3973948"/>
            <a:chExt cx="2883610" cy="1340902"/>
          </a:xfrm>
        </p:grpSpPr>
        <p:sp>
          <p:nvSpPr>
            <p:cNvPr id="992" name="Google Shape;992;p41"/>
            <p:cNvSpPr/>
            <p:nvPr/>
          </p:nvSpPr>
          <p:spPr>
            <a:xfrm rot="10800000">
              <a:off x="6423642" y="4604718"/>
              <a:ext cx="2883610" cy="710132"/>
            </a:xfrm>
            <a:custGeom>
              <a:avLst/>
              <a:gdLst/>
              <a:ahLst/>
              <a:cxnLst/>
              <a:rect l="l" t="t" r="r" b="b"/>
              <a:pathLst>
                <a:path w="36491" h="6312" extrusionOk="0">
                  <a:moveTo>
                    <a:pt x="1372" y="0"/>
                  </a:moveTo>
                  <a:cubicBezTo>
                    <a:pt x="564" y="0"/>
                    <a:pt x="1" y="716"/>
                    <a:pt x="244" y="1402"/>
                  </a:cubicBezTo>
                  <a:cubicBezTo>
                    <a:pt x="839" y="3047"/>
                    <a:pt x="2728" y="4769"/>
                    <a:pt x="8106" y="5516"/>
                  </a:cubicBezTo>
                  <a:cubicBezTo>
                    <a:pt x="12279" y="6081"/>
                    <a:pt x="15809" y="6312"/>
                    <a:pt x="18803" y="6312"/>
                  </a:cubicBezTo>
                  <a:cubicBezTo>
                    <a:pt x="29772" y="6312"/>
                    <a:pt x="33557" y="3213"/>
                    <a:pt x="35424" y="2088"/>
                  </a:cubicBezTo>
                  <a:cubicBezTo>
                    <a:pt x="35439" y="2088"/>
                    <a:pt x="35439" y="2072"/>
                    <a:pt x="35470" y="2072"/>
                  </a:cubicBezTo>
                  <a:cubicBezTo>
                    <a:pt x="36491" y="1417"/>
                    <a:pt x="36018" y="0"/>
                    <a:pt x="34799" y="0"/>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41"/>
            <p:cNvGrpSpPr/>
            <p:nvPr/>
          </p:nvGrpSpPr>
          <p:grpSpPr>
            <a:xfrm>
              <a:off x="7755904" y="4350323"/>
              <a:ext cx="562086" cy="338074"/>
              <a:chOff x="3306599" y="3657838"/>
              <a:chExt cx="1180854" cy="710091"/>
            </a:xfrm>
          </p:grpSpPr>
          <p:grpSp>
            <p:nvGrpSpPr>
              <p:cNvPr id="994" name="Google Shape;994;p41"/>
              <p:cNvGrpSpPr/>
              <p:nvPr/>
            </p:nvGrpSpPr>
            <p:grpSpPr>
              <a:xfrm>
                <a:off x="3306599" y="3657838"/>
                <a:ext cx="1180854" cy="710091"/>
                <a:chOff x="6874099" y="3924038"/>
                <a:chExt cx="1180854" cy="710091"/>
              </a:xfrm>
            </p:grpSpPr>
            <p:sp>
              <p:nvSpPr>
                <p:cNvPr id="995" name="Google Shape;995;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41"/>
                <p:cNvGrpSpPr/>
                <p:nvPr/>
              </p:nvGrpSpPr>
              <p:grpSpPr>
                <a:xfrm>
                  <a:off x="6899622" y="3942416"/>
                  <a:ext cx="1111534" cy="545979"/>
                  <a:chOff x="1323022" y="424291"/>
                  <a:chExt cx="533212" cy="261898"/>
                </a:xfrm>
              </p:grpSpPr>
              <p:sp>
                <p:nvSpPr>
                  <p:cNvPr id="1001" name="Google Shape;1001;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1"/>
            <p:cNvGrpSpPr/>
            <p:nvPr/>
          </p:nvGrpSpPr>
          <p:grpSpPr>
            <a:xfrm>
              <a:off x="8661052" y="3973948"/>
              <a:ext cx="646196" cy="1013363"/>
              <a:chOff x="442219" y="2897626"/>
              <a:chExt cx="208417" cy="326839"/>
            </a:xfrm>
          </p:grpSpPr>
          <p:sp>
            <p:nvSpPr>
              <p:cNvPr id="1015" name="Google Shape;1015;p41"/>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41"/>
            <p:cNvGrpSpPr/>
            <p:nvPr/>
          </p:nvGrpSpPr>
          <p:grpSpPr>
            <a:xfrm>
              <a:off x="6716439" y="4408712"/>
              <a:ext cx="953421" cy="573327"/>
              <a:chOff x="3306599" y="3657838"/>
              <a:chExt cx="1180854" cy="710091"/>
            </a:xfrm>
          </p:grpSpPr>
          <p:grpSp>
            <p:nvGrpSpPr>
              <p:cNvPr id="1021" name="Google Shape;1021;p41"/>
              <p:cNvGrpSpPr/>
              <p:nvPr/>
            </p:nvGrpSpPr>
            <p:grpSpPr>
              <a:xfrm>
                <a:off x="3306599" y="3657838"/>
                <a:ext cx="1180854" cy="710091"/>
                <a:chOff x="6874099" y="3924038"/>
                <a:chExt cx="1180854" cy="710091"/>
              </a:xfrm>
            </p:grpSpPr>
            <p:sp>
              <p:nvSpPr>
                <p:cNvPr id="1022" name="Google Shape;1022;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 name="Google Shape;1027;p41"/>
                <p:cNvGrpSpPr/>
                <p:nvPr/>
              </p:nvGrpSpPr>
              <p:grpSpPr>
                <a:xfrm>
                  <a:off x="6899622" y="3942416"/>
                  <a:ext cx="1111534" cy="545979"/>
                  <a:chOff x="1323022" y="424291"/>
                  <a:chExt cx="533212" cy="261898"/>
                </a:xfrm>
              </p:grpSpPr>
              <p:sp>
                <p:nvSpPr>
                  <p:cNvPr id="1028" name="Google Shape;1028;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9" name="Google Shape;1039;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1"/>
            <p:cNvGrpSpPr/>
            <p:nvPr/>
          </p:nvGrpSpPr>
          <p:grpSpPr>
            <a:xfrm>
              <a:off x="7779062" y="4739387"/>
              <a:ext cx="671906" cy="404113"/>
              <a:chOff x="3306599" y="3657838"/>
              <a:chExt cx="1180854" cy="710091"/>
            </a:xfrm>
          </p:grpSpPr>
          <p:grpSp>
            <p:nvGrpSpPr>
              <p:cNvPr id="1042" name="Google Shape;1042;p41"/>
              <p:cNvGrpSpPr/>
              <p:nvPr/>
            </p:nvGrpSpPr>
            <p:grpSpPr>
              <a:xfrm>
                <a:off x="3306599" y="3657838"/>
                <a:ext cx="1180854" cy="710091"/>
                <a:chOff x="6874099" y="3924038"/>
                <a:chExt cx="1180854" cy="710091"/>
              </a:xfrm>
            </p:grpSpPr>
            <p:sp>
              <p:nvSpPr>
                <p:cNvPr id="1043" name="Google Shape;1043;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41"/>
                <p:cNvGrpSpPr/>
                <p:nvPr/>
              </p:nvGrpSpPr>
              <p:grpSpPr>
                <a:xfrm>
                  <a:off x="6899622" y="3942416"/>
                  <a:ext cx="1111534" cy="545979"/>
                  <a:chOff x="1323022" y="424291"/>
                  <a:chExt cx="533212" cy="261898"/>
                </a:xfrm>
              </p:grpSpPr>
              <p:sp>
                <p:nvSpPr>
                  <p:cNvPr id="1049" name="Google Shape;1049;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0" name="Google Shape;1060;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384;p46">
            <a:extLst>
              <a:ext uri="{FF2B5EF4-FFF2-40B4-BE49-F238E27FC236}">
                <a16:creationId xmlns:a16="http://schemas.microsoft.com/office/drawing/2014/main" id="{E9DC9CA0-1DC5-A43F-4145-69E0DFC57B56}"/>
              </a:ext>
            </a:extLst>
          </p:cNvPr>
          <p:cNvSpPr txBox="1">
            <a:spLocks/>
          </p:cNvSpPr>
          <p:nvPr/>
        </p:nvSpPr>
        <p:spPr>
          <a:xfrm>
            <a:off x="285660" y="445025"/>
            <a:ext cx="8138340" cy="561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4"/>
              </a:buClr>
              <a:buSzPts val="3000"/>
              <a:buFont typeface="Epilogue"/>
              <a:buNone/>
              <a:defRPr sz="2400" b="1" i="0" u="none" strike="noStrike" cap="none">
                <a:solidFill>
                  <a:schemeClr val="accent4"/>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
              <a:t>Funding</a:t>
            </a:r>
          </a:p>
          <a:p>
            <a:endParaRPr lang="en" sz="2800"/>
          </a:p>
        </p:txBody>
      </p:sp>
    </p:spTree>
    <p:extLst>
      <p:ext uri="{BB962C8B-B14F-4D97-AF65-F5344CB8AC3E}">
        <p14:creationId xmlns:p14="http://schemas.microsoft.com/office/powerpoint/2010/main" val="1967016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5"/>
          <p:cNvSpPr txBox="1">
            <a:spLocks noGrp="1"/>
          </p:cNvSpPr>
          <p:nvPr>
            <p:ph type="title"/>
          </p:nvPr>
        </p:nvSpPr>
        <p:spPr>
          <a:xfrm>
            <a:off x="4678830" y="2319396"/>
            <a:ext cx="3746598" cy="1613400"/>
          </a:xfrm>
          <a:prstGeom prst="rect">
            <a:avLst/>
          </a:prstGeom>
        </p:spPr>
        <p:txBody>
          <a:bodyPr spcFirstLastPara="1" wrap="square" lIns="91425" tIns="91425" rIns="91425" bIns="91425" anchor="ctr" anchorCtr="0">
            <a:noAutofit/>
          </a:bodyPr>
          <a:lstStyle/>
          <a:p>
            <a:r>
              <a:rPr lang="en" sz="4400"/>
              <a:t>Funding Schedule</a:t>
            </a:r>
          </a:p>
        </p:txBody>
      </p:sp>
      <p:sp>
        <p:nvSpPr>
          <p:cNvPr id="664" name="Google Shape;664;p35"/>
          <p:cNvSpPr txBox="1">
            <a:spLocks noGrp="1"/>
          </p:cNvSpPr>
          <p:nvPr>
            <p:ph type="title" idx="2"/>
          </p:nvPr>
        </p:nvSpPr>
        <p:spPr>
          <a:xfrm>
            <a:off x="5105625" y="1235475"/>
            <a:ext cx="1250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665" name="Google Shape;665;p35"/>
          <p:cNvGrpSpPr/>
          <p:nvPr/>
        </p:nvGrpSpPr>
        <p:grpSpPr>
          <a:xfrm>
            <a:off x="-428365" y="1004154"/>
            <a:ext cx="5097518" cy="5138490"/>
            <a:chOff x="-428365" y="1004154"/>
            <a:chExt cx="5097518" cy="5138490"/>
          </a:xfrm>
        </p:grpSpPr>
        <p:sp>
          <p:nvSpPr>
            <p:cNvPr id="666" name="Google Shape;666;p35"/>
            <p:cNvSpPr/>
            <p:nvPr/>
          </p:nvSpPr>
          <p:spPr>
            <a:xfrm rot="159684">
              <a:off x="-383293" y="3970092"/>
              <a:ext cx="5007376" cy="2057407"/>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5"/>
            <p:cNvGrpSpPr/>
            <p:nvPr/>
          </p:nvGrpSpPr>
          <p:grpSpPr>
            <a:xfrm>
              <a:off x="671237" y="3328288"/>
              <a:ext cx="716676" cy="1123890"/>
              <a:chOff x="442219" y="2897626"/>
              <a:chExt cx="208417" cy="326839"/>
            </a:xfrm>
          </p:grpSpPr>
          <p:sp>
            <p:nvSpPr>
              <p:cNvPr id="668" name="Google Shape;668;p35"/>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5"/>
            <p:cNvGrpSpPr/>
            <p:nvPr/>
          </p:nvGrpSpPr>
          <p:grpSpPr>
            <a:xfrm>
              <a:off x="1378250" y="2202925"/>
              <a:ext cx="2709507" cy="2311950"/>
              <a:chOff x="1378250" y="2202925"/>
              <a:chExt cx="2709507" cy="2311950"/>
            </a:xfrm>
          </p:grpSpPr>
          <p:sp>
            <p:nvSpPr>
              <p:cNvPr id="674" name="Google Shape;674;p35"/>
              <p:cNvSpPr/>
              <p:nvPr/>
            </p:nvSpPr>
            <p:spPr>
              <a:xfrm>
                <a:off x="1787025" y="3892601"/>
                <a:ext cx="445831" cy="396061"/>
              </a:xfrm>
              <a:custGeom>
                <a:avLst/>
                <a:gdLst/>
                <a:ahLst/>
                <a:cxnLst/>
                <a:rect l="l" t="t" r="r" b="b"/>
                <a:pathLst>
                  <a:path w="4237" h="3764" extrusionOk="0">
                    <a:moveTo>
                      <a:pt x="1" y="1"/>
                    </a:moveTo>
                    <a:lnTo>
                      <a:pt x="1" y="3764"/>
                    </a:lnTo>
                    <a:lnTo>
                      <a:pt x="4236" y="3764"/>
                    </a:lnTo>
                    <a:lnTo>
                      <a:pt x="4236"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263518" y="3892601"/>
                <a:ext cx="447410" cy="396061"/>
              </a:xfrm>
              <a:custGeom>
                <a:avLst/>
                <a:gdLst/>
                <a:ahLst/>
                <a:cxnLst/>
                <a:rect l="l" t="t" r="r" b="b"/>
                <a:pathLst>
                  <a:path w="4252" h="3764" extrusionOk="0">
                    <a:moveTo>
                      <a:pt x="1" y="1"/>
                    </a:moveTo>
                    <a:lnTo>
                      <a:pt x="1" y="3764"/>
                    </a:lnTo>
                    <a:lnTo>
                      <a:pt x="4252" y="3764"/>
                    </a:lnTo>
                    <a:lnTo>
                      <a:pt x="4252"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480825" y="3257788"/>
                <a:ext cx="2542722" cy="1202492"/>
              </a:xfrm>
              <a:custGeom>
                <a:avLst/>
                <a:gdLst/>
                <a:ahLst/>
                <a:cxnLst/>
                <a:rect l="l" t="t" r="r" b="b"/>
                <a:pathLst>
                  <a:path w="24165" h="11428" extrusionOk="0">
                    <a:moveTo>
                      <a:pt x="1" y="0"/>
                    </a:moveTo>
                    <a:lnTo>
                      <a:pt x="1" y="11427"/>
                    </a:lnTo>
                    <a:lnTo>
                      <a:pt x="24165" y="11427"/>
                    </a:lnTo>
                    <a:lnTo>
                      <a:pt x="241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482403" y="3254527"/>
                <a:ext cx="2539565" cy="1205754"/>
              </a:xfrm>
              <a:custGeom>
                <a:avLst/>
                <a:gdLst/>
                <a:ahLst/>
                <a:cxnLst/>
                <a:rect l="l" t="t" r="r" b="b"/>
                <a:pathLst>
                  <a:path w="24135" h="11459" extrusionOk="0">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480804" y="3236989"/>
                <a:ext cx="2542727" cy="102648"/>
              </a:xfrm>
              <a:custGeom>
                <a:avLst/>
                <a:gdLst/>
                <a:ahLst/>
                <a:cxnLst/>
                <a:rect l="l" t="t" r="r" b="b"/>
                <a:pathLst>
                  <a:path w="24104" h="976" extrusionOk="0">
                    <a:moveTo>
                      <a:pt x="1" y="0"/>
                    </a:moveTo>
                    <a:lnTo>
                      <a:pt x="1" y="975"/>
                    </a:lnTo>
                    <a:lnTo>
                      <a:pt x="24104" y="975"/>
                    </a:lnTo>
                    <a:lnTo>
                      <a:pt x="241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2380169" y="4251728"/>
                <a:ext cx="766447" cy="234122"/>
              </a:xfrm>
              <a:custGeom>
                <a:avLst/>
                <a:gdLst/>
                <a:ahLst/>
                <a:cxnLst/>
                <a:rect l="l" t="t" r="r" b="b"/>
                <a:pathLst>
                  <a:path w="7284" h="2225" extrusionOk="0">
                    <a:moveTo>
                      <a:pt x="1" y="1"/>
                    </a:moveTo>
                    <a:lnTo>
                      <a:pt x="1" y="2225"/>
                    </a:lnTo>
                    <a:lnTo>
                      <a:pt x="7284" y="2225"/>
                    </a:lnTo>
                    <a:lnTo>
                      <a:pt x="7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378250" y="4460275"/>
                <a:ext cx="2709507" cy="54600"/>
              </a:xfrm>
              <a:custGeom>
                <a:avLst/>
                <a:gdLst/>
                <a:ahLst/>
                <a:cxnLst/>
                <a:rect l="l" t="t" r="r" b="b"/>
                <a:pathLst>
                  <a:path w="25095" h="519" extrusionOk="0">
                    <a:moveTo>
                      <a:pt x="0" y="0"/>
                    </a:moveTo>
                    <a:lnTo>
                      <a:pt x="0" y="518"/>
                    </a:lnTo>
                    <a:lnTo>
                      <a:pt x="25094" y="518"/>
                    </a:lnTo>
                    <a:lnTo>
                      <a:pt x="250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2548526" y="3443718"/>
                <a:ext cx="412160" cy="784019"/>
              </a:xfrm>
              <a:custGeom>
                <a:avLst/>
                <a:gdLst/>
                <a:ahLst/>
                <a:cxnLst/>
                <a:rect l="l" t="t" r="r" b="b"/>
                <a:pathLst>
                  <a:path w="3917" h="7451" extrusionOk="0">
                    <a:moveTo>
                      <a:pt x="1" y="1"/>
                    </a:moveTo>
                    <a:lnTo>
                      <a:pt x="1" y="7451"/>
                    </a:lnTo>
                    <a:lnTo>
                      <a:pt x="3916" y="7451"/>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2078809" y="2242909"/>
                <a:ext cx="170041" cy="213393"/>
              </a:xfrm>
              <a:custGeom>
                <a:avLst/>
                <a:gdLst/>
                <a:ahLst/>
                <a:cxnLst/>
                <a:rect l="l" t="t" r="r" b="b"/>
                <a:pathLst>
                  <a:path w="1616" h="2028" extrusionOk="0">
                    <a:moveTo>
                      <a:pt x="1" y="1"/>
                    </a:moveTo>
                    <a:lnTo>
                      <a:pt x="1" y="2027"/>
                    </a:lnTo>
                    <a:lnTo>
                      <a:pt x="1616" y="2027"/>
                    </a:lnTo>
                    <a:lnTo>
                      <a:pt x="1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1418322" y="2419264"/>
                <a:ext cx="2669411" cy="873880"/>
              </a:xfrm>
              <a:custGeom>
                <a:avLst/>
                <a:gdLst/>
                <a:ahLst/>
                <a:cxnLst/>
                <a:rect l="l" t="t" r="r" b="b"/>
                <a:pathLst>
                  <a:path w="25369" h="8305" extrusionOk="0">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01222" y="2210922"/>
                <a:ext cx="9786" cy="32093"/>
              </a:xfrm>
              <a:custGeom>
                <a:avLst/>
                <a:gdLst/>
                <a:ahLst/>
                <a:cxnLst/>
                <a:rect l="l" t="t" r="r" b="b"/>
                <a:pathLst>
                  <a:path w="93" h="305" extrusionOk="0">
                    <a:moveTo>
                      <a:pt x="1" y="0"/>
                    </a:moveTo>
                    <a:lnTo>
                      <a:pt x="1" y="305"/>
                    </a:lnTo>
                    <a:lnTo>
                      <a:pt x="92" y="305"/>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216652" y="2210922"/>
                <a:ext cx="11364" cy="32093"/>
              </a:xfrm>
              <a:custGeom>
                <a:avLst/>
                <a:gdLst/>
                <a:ahLst/>
                <a:cxnLst/>
                <a:rect l="l" t="t" r="r" b="b"/>
                <a:pathLst>
                  <a:path w="108" h="305" extrusionOk="0">
                    <a:moveTo>
                      <a:pt x="1" y="0"/>
                    </a:moveTo>
                    <a:lnTo>
                      <a:pt x="1" y="305"/>
                    </a:lnTo>
                    <a:lnTo>
                      <a:pt x="108" y="305"/>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078809" y="2202925"/>
                <a:ext cx="170041" cy="9681"/>
              </a:xfrm>
              <a:custGeom>
                <a:avLst/>
                <a:gdLst/>
                <a:ahLst/>
                <a:cxnLst/>
                <a:rect l="l" t="t" r="r" b="b"/>
                <a:pathLst>
                  <a:path w="1616" h="92" extrusionOk="0">
                    <a:moveTo>
                      <a:pt x="1" y="0"/>
                    </a:moveTo>
                    <a:lnTo>
                      <a:pt x="1" y="91"/>
                    </a:lnTo>
                    <a:lnTo>
                      <a:pt x="1616" y="91"/>
                    </a:lnTo>
                    <a:lnTo>
                      <a:pt x="16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1804702" y="3406890"/>
                <a:ext cx="415316" cy="487394"/>
              </a:xfrm>
              <a:custGeom>
                <a:avLst/>
                <a:gdLst/>
                <a:ahLst/>
                <a:cxnLst/>
                <a:rect l="l" t="t" r="r" b="b"/>
                <a:pathLst>
                  <a:path w="3947" h="4632" extrusionOk="0">
                    <a:moveTo>
                      <a:pt x="0" y="0"/>
                    </a:moveTo>
                    <a:lnTo>
                      <a:pt x="0" y="4632"/>
                    </a:lnTo>
                    <a:lnTo>
                      <a:pt x="3946" y="4632"/>
                    </a:lnTo>
                    <a:lnTo>
                      <a:pt x="39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804702" y="3408468"/>
                <a:ext cx="333558" cy="484238"/>
              </a:xfrm>
              <a:custGeom>
                <a:avLst/>
                <a:gdLst/>
                <a:ahLst/>
                <a:cxnLst/>
                <a:rect l="l" t="t" r="r" b="b"/>
                <a:pathLst>
                  <a:path w="3170" h="4602" extrusionOk="0">
                    <a:moveTo>
                      <a:pt x="1691" y="0"/>
                    </a:moveTo>
                    <a:lnTo>
                      <a:pt x="0" y="2926"/>
                    </a:lnTo>
                    <a:lnTo>
                      <a:pt x="0" y="4602"/>
                    </a:lnTo>
                    <a:lnTo>
                      <a:pt x="503" y="4602"/>
                    </a:lnTo>
                    <a:lnTo>
                      <a:pt x="3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953804" y="3432459"/>
                <a:ext cx="266215" cy="460247"/>
              </a:xfrm>
              <a:custGeom>
                <a:avLst/>
                <a:gdLst/>
                <a:ahLst/>
                <a:cxnLst/>
                <a:rect l="l" t="t" r="r" b="b"/>
                <a:pathLst>
                  <a:path w="2530" h="4374" extrusionOk="0">
                    <a:moveTo>
                      <a:pt x="2529" y="1"/>
                    </a:moveTo>
                    <a:lnTo>
                      <a:pt x="0" y="4374"/>
                    </a:lnTo>
                    <a:lnTo>
                      <a:pt x="1874"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273199" y="3445296"/>
                <a:ext cx="415316" cy="487500"/>
              </a:xfrm>
              <a:custGeom>
                <a:avLst/>
                <a:gdLst/>
                <a:ahLst/>
                <a:cxnLst/>
                <a:rect l="l" t="t" r="r" b="b"/>
                <a:pathLst>
                  <a:path w="3947" h="4633" extrusionOk="0">
                    <a:moveTo>
                      <a:pt x="0" y="1"/>
                    </a:moveTo>
                    <a:lnTo>
                      <a:pt x="0" y="4633"/>
                    </a:lnTo>
                    <a:lnTo>
                      <a:pt x="3946" y="4633"/>
                    </a:lnTo>
                    <a:lnTo>
                      <a:pt x="39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3273199" y="3445296"/>
                <a:ext cx="333558" cy="487500"/>
              </a:xfrm>
              <a:custGeom>
                <a:avLst/>
                <a:gdLst/>
                <a:ahLst/>
                <a:cxnLst/>
                <a:rect l="l" t="t" r="r" b="b"/>
                <a:pathLst>
                  <a:path w="3170" h="4633" extrusionOk="0">
                    <a:moveTo>
                      <a:pt x="1707" y="1"/>
                    </a:moveTo>
                    <a:lnTo>
                      <a:pt x="0" y="2957"/>
                    </a:lnTo>
                    <a:lnTo>
                      <a:pt x="0" y="4633"/>
                    </a:lnTo>
                    <a:lnTo>
                      <a:pt x="503" y="4633"/>
                    </a:lnTo>
                    <a:lnTo>
                      <a:pt x="31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422300" y="3472549"/>
                <a:ext cx="266215" cy="460247"/>
              </a:xfrm>
              <a:custGeom>
                <a:avLst/>
                <a:gdLst/>
                <a:ahLst/>
                <a:cxnLst/>
                <a:rect l="l" t="t" r="r" b="b"/>
                <a:pathLst>
                  <a:path w="2530" h="4374" extrusionOk="0">
                    <a:moveTo>
                      <a:pt x="2529" y="1"/>
                    </a:moveTo>
                    <a:lnTo>
                      <a:pt x="0" y="4374"/>
                    </a:lnTo>
                    <a:lnTo>
                      <a:pt x="1890"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771031" y="3373218"/>
                <a:ext cx="1947894" cy="591671"/>
              </a:xfrm>
              <a:custGeom>
                <a:avLst/>
                <a:gdLst/>
                <a:ahLst/>
                <a:cxnLst/>
                <a:rect l="l" t="t" r="r" b="b"/>
                <a:pathLst>
                  <a:path w="18512" h="5623" extrusionOk="0">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415524" y="4278981"/>
                <a:ext cx="675008" cy="235805"/>
              </a:xfrm>
              <a:custGeom>
                <a:avLst/>
                <a:gdLst/>
                <a:ahLst/>
                <a:cxnLst/>
                <a:rect l="l" t="t" r="r" b="b"/>
                <a:pathLst>
                  <a:path w="6415" h="2241" extrusionOk="0">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415524" y="4322228"/>
                <a:ext cx="675008" cy="89966"/>
              </a:xfrm>
              <a:custGeom>
                <a:avLst/>
                <a:gdLst/>
                <a:ahLst/>
                <a:cxnLst/>
                <a:rect l="l" t="t" r="r" b="b"/>
                <a:pathLst>
                  <a:path w="6415" h="855" extrusionOk="0">
                    <a:moveTo>
                      <a:pt x="610" y="1"/>
                    </a:moveTo>
                    <a:lnTo>
                      <a:pt x="0" y="854"/>
                    </a:lnTo>
                    <a:lnTo>
                      <a:pt x="6414" y="854"/>
                    </a:lnTo>
                    <a:lnTo>
                      <a:pt x="58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484445" y="4229315"/>
                <a:ext cx="540322" cy="49771"/>
              </a:xfrm>
              <a:custGeom>
                <a:avLst/>
                <a:gdLst/>
                <a:ahLst/>
                <a:cxnLst/>
                <a:rect l="l" t="t" r="r" b="b"/>
                <a:pathLst>
                  <a:path w="5135" h="473" extrusionOk="0">
                    <a:moveTo>
                      <a:pt x="366" y="0"/>
                    </a:moveTo>
                    <a:lnTo>
                      <a:pt x="0" y="473"/>
                    </a:lnTo>
                    <a:lnTo>
                      <a:pt x="5135" y="473"/>
                    </a:lnTo>
                    <a:lnTo>
                      <a:pt x="47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5"/>
              <p:cNvGrpSpPr/>
              <p:nvPr/>
            </p:nvGrpSpPr>
            <p:grpSpPr>
              <a:xfrm>
                <a:off x="3131026" y="2563567"/>
                <a:ext cx="557488" cy="529216"/>
                <a:chOff x="1115825" y="2669150"/>
                <a:chExt cx="162123" cy="153901"/>
              </a:xfrm>
            </p:grpSpPr>
            <p:sp>
              <p:nvSpPr>
                <p:cNvPr id="701" name="Google Shape;701;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5"/>
              <p:cNvGrpSpPr/>
              <p:nvPr/>
            </p:nvGrpSpPr>
            <p:grpSpPr>
              <a:xfrm>
                <a:off x="2614537" y="2563567"/>
                <a:ext cx="557488" cy="529216"/>
                <a:chOff x="1115825" y="2669150"/>
                <a:chExt cx="162123" cy="153901"/>
              </a:xfrm>
            </p:grpSpPr>
            <p:sp>
              <p:nvSpPr>
                <p:cNvPr id="707" name="Google Shape;707;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35"/>
            <p:cNvGrpSpPr/>
            <p:nvPr/>
          </p:nvGrpSpPr>
          <p:grpSpPr>
            <a:xfrm>
              <a:off x="462444" y="1004154"/>
              <a:ext cx="1308219" cy="1191327"/>
              <a:chOff x="6120293" y="888797"/>
              <a:chExt cx="1031312" cy="939236"/>
            </a:xfrm>
          </p:grpSpPr>
          <p:sp>
            <p:nvSpPr>
              <p:cNvPr id="713" name="Google Shape;713;p35"/>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6" name="Google Shape;716;p35"/>
          <p:cNvSpPr/>
          <p:nvPr/>
        </p:nvSpPr>
        <p:spPr>
          <a:xfrm>
            <a:off x="8062285" y="5918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3669708" y="19035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060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sp>
        <p:nvSpPr>
          <p:cNvPr id="2332" name="Google Shape;2332;p43"/>
          <p:cNvSpPr txBox="1">
            <a:spLocks noGrp="1"/>
          </p:cNvSpPr>
          <p:nvPr>
            <p:ph type="title"/>
          </p:nvPr>
        </p:nvSpPr>
        <p:spPr>
          <a:xfrm>
            <a:off x="720000" y="340828"/>
            <a:ext cx="7704000" cy="10538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Ivanpah Concentrated Solar Power Plant</a:t>
            </a:r>
            <a:endParaRPr/>
          </a:p>
        </p:txBody>
      </p:sp>
      <p:sp>
        <p:nvSpPr>
          <p:cNvPr id="2335" name="Google Shape;2335;p43"/>
          <p:cNvSpPr txBox="1"/>
          <p:nvPr/>
        </p:nvSpPr>
        <p:spPr>
          <a:xfrm>
            <a:off x="4164106" y="2362009"/>
            <a:ext cx="3382675" cy="4734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Deca"/>
                <a:ea typeface="Lexend Deca"/>
                <a:cs typeface="Lexend Deca"/>
                <a:sym typeface="Lexend Deca"/>
              </a:rPr>
              <a:t>DOE has guranteed a loan of $1.6 Billion</a:t>
            </a:r>
            <a:endParaRPr sz="1200">
              <a:solidFill>
                <a:schemeClr val="dk1"/>
              </a:solidFill>
              <a:latin typeface="Lexend Deca"/>
              <a:ea typeface="Lexend Deca"/>
              <a:cs typeface="Lexend Deca"/>
              <a:sym typeface="Lexend Deca"/>
            </a:endParaRPr>
          </a:p>
        </p:txBody>
      </p:sp>
      <p:sp>
        <p:nvSpPr>
          <p:cNvPr id="2336" name="Google Shape;2336;p43"/>
          <p:cNvSpPr txBox="1"/>
          <p:nvPr/>
        </p:nvSpPr>
        <p:spPr>
          <a:xfrm>
            <a:off x="4162097" y="1804150"/>
            <a:ext cx="3354901" cy="458962"/>
          </a:xfrm>
          <a:prstGeom prst="rect">
            <a:avLst/>
          </a:prstGeom>
          <a:solidFill>
            <a:srgbClr val="BD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b="1">
                <a:solidFill>
                  <a:schemeClr val="dk1"/>
                </a:solidFill>
                <a:latin typeface="Epilogue" panose="020B0604020202020204" charset="0"/>
                <a:ea typeface="Epilogue"/>
                <a:cs typeface="Epilogue"/>
                <a:sym typeface="Epilogue"/>
              </a:rPr>
              <a:t>Initial Funding</a:t>
            </a:r>
          </a:p>
        </p:txBody>
      </p:sp>
      <p:sp>
        <p:nvSpPr>
          <p:cNvPr id="2338" name="Google Shape;2338;p43"/>
          <p:cNvSpPr txBox="1"/>
          <p:nvPr/>
        </p:nvSpPr>
        <p:spPr>
          <a:xfrm>
            <a:off x="4169075" y="3879531"/>
            <a:ext cx="4166463" cy="7059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Deca"/>
                <a:ea typeface="Lexend Deca"/>
                <a:cs typeface="Lexend Deca"/>
                <a:sym typeface="Lexend Deca"/>
              </a:rPr>
              <a:t>Private investors like Google, NRG Solar, Chevron and BP have decide to provide with Incremental funding.</a:t>
            </a:r>
            <a:endParaRPr sz="1200">
              <a:solidFill>
                <a:schemeClr val="dk1"/>
              </a:solidFill>
              <a:latin typeface="Lexend Deca"/>
              <a:ea typeface="Lexend Deca"/>
              <a:cs typeface="Lexend Deca"/>
              <a:sym typeface="Lexend Deca"/>
            </a:endParaRPr>
          </a:p>
        </p:txBody>
      </p:sp>
      <p:sp>
        <p:nvSpPr>
          <p:cNvPr id="2339" name="Google Shape;2339;p43"/>
          <p:cNvSpPr txBox="1"/>
          <p:nvPr/>
        </p:nvSpPr>
        <p:spPr>
          <a:xfrm>
            <a:off x="4167134" y="3407863"/>
            <a:ext cx="3374918" cy="472448"/>
          </a:xfrm>
          <a:prstGeom prst="rect">
            <a:avLst/>
          </a:prstGeom>
          <a:solidFill>
            <a:srgbClr val="BD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chemeClr val="tx1"/>
                </a:solidFill>
                <a:latin typeface="Epilogue"/>
                <a:ea typeface="Epilogue"/>
                <a:cs typeface="Epilogue"/>
                <a:sym typeface="Epilogue"/>
              </a:rPr>
              <a:t>Private Investors</a:t>
            </a:r>
            <a:endParaRPr sz="2800" b="1">
              <a:solidFill>
                <a:schemeClr val="tx1"/>
              </a:solidFill>
              <a:latin typeface="Epilogue"/>
              <a:ea typeface="Epilogue"/>
              <a:cs typeface="Epilogue"/>
              <a:sym typeface="Epilogue"/>
            </a:endParaRPr>
          </a:p>
        </p:txBody>
      </p:sp>
      <p:sp>
        <p:nvSpPr>
          <p:cNvPr id="2346" name="Google Shape;2346;p43"/>
          <p:cNvSpPr/>
          <p:nvPr/>
        </p:nvSpPr>
        <p:spPr>
          <a:xfrm>
            <a:off x="8261760" y="871701"/>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large field of solar panels&#10;&#10;Description automatically generated">
            <a:extLst>
              <a:ext uri="{FF2B5EF4-FFF2-40B4-BE49-F238E27FC236}">
                <a16:creationId xmlns:a16="http://schemas.microsoft.com/office/drawing/2014/main" id="{39A9F56A-B103-229F-4D3F-81E59E106E46}"/>
              </a:ext>
            </a:extLst>
          </p:cNvPr>
          <p:cNvPicPr>
            <a:picLocks noChangeAspect="1"/>
          </p:cNvPicPr>
          <p:nvPr/>
        </p:nvPicPr>
        <p:blipFill>
          <a:blip r:embed="rId3"/>
          <a:stretch>
            <a:fillRect/>
          </a:stretch>
        </p:blipFill>
        <p:spPr>
          <a:xfrm>
            <a:off x="162346" y="1722727"/>
            <a:ext cx="3584101" cy="2387011"/>
          </a:xfrm>
          <a:prstGeom prst="rect">
            <a:avLst/>
          </a:prstGeom>
          <a:effectLst>
            <a:softEdge rad="38100"/>
          </a:effectLst>
        </p:spPr>
      </p:pic>
    </p:spTree>
    <p:extLst>
      <p:ext uri="{BB962C8B-B14F-4D97-AF65-F5344CB8AC3E}">
        <p14:creationId xmlns:p14="http://schemas.microsoft.com/office/powerpoint/2010/main" val="3751754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41"/>
          <p:cNvSpPr txBox="1">
            <a:spLocks noGrp="1"/>
          </p:cNvSpPr>
          <p:nvPr>
            <p:ph type="title"/>
          </p:nvPr>
        </p:nvSpPr>
        <p:spPr>
          <a:xfrm>
            <a:off x="5173624" y="2323837"/>
            <a:ext cx="3281298" cy="9211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t>Environmental</a:t>
            </a:r>
            <a:r>
              <a:rPr lang="en-US"/>
              <a:t> </a:t>
            </a:r>
            <a:r>
              <a:rPr lang="en-US" sz="2400"/>
              <a:t>Stewardship</a:t>
            </a:r>
            <a:endParaRPr lang="en-US"/>
          </a:p>
        </p:txBody>
      </p:sp>
      <p:sp>
        <p:nvSpPr>
          <p:cNvPr id="982" name="Google Shape;982;p41"/>
          <p:cNvSpPr txBox="1">
            <a:spLocks noGrp="1"/>
          </p:cNvSpPr>
          <p:nvPr>
            <p:ph type="title" idx="2"/>
          </p:nvPr>
        </p:nvSpPr>
        <p:spPr>
          <a:xfrm>
            <a:off x="345516" y="1434766"/>
            <a:ext cx="3281298" cy="5164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t>Renewable Energy</a:t>
            </a:r>
          </a:p>
        </p:txBody>
      </p:sp>
      <p:sp>
        <p:nvSpPr>
          <p:cNvPr id="984" name="Google Shape;984;p41"/>
          <p:cNvSpPr txBox="1">
            <a:spLocks noGrp="1"/>
          </p:cNvSpPr>
          <p:nvPr>
            <p:ph type="title" idx="4"/>
          </p:nvPr>
        </p:nvSpPr>
        <p:spPr>
          <a:xfrm>
            <a:off x="373149" y="3708734"/>
            <a:ext cx="3281298" cy="7666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t>Community Engagement</a:t>
            </a:r>
          </a:p>
        </p:txBody>
      </p:sp>
      <p:grpSp>
        <p:nvGrpSpPr>
          <p:cNvPr id="986" name="Google Shape;986;p41"/>
          <p:cNvGrpSpPr/>
          <p:nvPr/>
        </p:nvGrpSpPr>
        <p:grpSpPr>
          <a:xfrm>
            <a:off x="713218" y="437147"/>
            <a:ext cx="1031312" cy="939236"/>
            <a:chOff x="6120293" y="888797"/>
            <a:chExt cx="1031312" cy="939236"/>
          </a:xfrm>
        </p:grpSpPr>
        <p:sp>
          <p:nvSpPr>
            <p:cNvPr id="987" name="Google Shape;987;p41"/>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41"/>
          <p:cNvSpPr/>
          <p:nvPr/>
        </p:nvSpPr>
        <p:spPr>
          <a:xfrm>
            <a:off x="2486308" y="4475380"/>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41"/>
          <p:cNvGrpSpPr/>
          <p:nvPr/>
        </p:nvGrpSpPr>
        <p:grpSpPr>
          <a:xfrm>
            <a:off x="6237092" y="3973948"/>
            <a:ext cx="2883610" cy="1340902"/>
            <a:chOff x="6423642" y="3973948"/>
            <a:chExt cx="2883610" cy="1340902"/>
          </a:xfrm>
        </p:grpSpPr>
        <p:sp>
          <p:nvSpPr>
            <p:cNvPr id="992" name="Google Shape;992;p41"/>
            <p:cNvSpPr/>
            <p:nvPr/>
          </p:nvSpPr>
          <p:spPr>
            <a:xfrm rot="10800000">
              <a:off x="6423642" y="4604718"/>
              <a:ext cx="2883610" cy="710132"/>
            </a:xfrm>
            <a:custGeom>
              <a:avLst/>
              <a:gdLst/>
              <a:ahLst/>
              <a:cxnLst/>
              <a:rect l="l" t="t" r="r" b="b"/>
              <a:pathLst>
                <a:path w="36491" h="6312" extrusionOk="0">
                  <a:moveTo>
                    <a:pt x="1372" y="0"/>
                  </a:moveTo>
                  <a:cubicBezTo>
                    <a:pt x="564" y="0"/>
                    <a:pt x="1" y="716"/>
                    <a:pt x="244" y="1402"/>
                  </a:cubicBezTo>
                  <a:cubicBezTo>
                    <a:pt x="839" y="3047"/>
                    <a:pt x="2728" y="4769"/>
                    <a:pt x="8106" y="5516"/>
                  </a:cubicBezTo>
                  <a:cubicBezTo>
                    <a:pt x="12279" y="6081"/>
                    <a:pt x="15809" y="6312"/>
                    <a:pt x="18803" y="6312"/>
                  </a:cubicBezTo>
                  <a:cubicBezTo>
                    <a:pt x="29772" y="6312"/>
                    <a:pt x="33557" y="3213"/>
                    <a:pt x="35424" y="2088"/>
                  </a:cubicBezTo>
                  <a:cubicBezTo>
                    <a:pt x="35439" y="2088"/>
                    <a:pt x="35439" y="2072"/>
                    <a:pt x="35470" y="2072"/>
                  </a:cubicBezTo>
                  <a:cubicBezTo>
                    <a:pt x="36491" y="1417"/>
                    <a:pt x="36018" y="0"/>
                    <a:pt x="34799" y="0"/>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41"/>
            <p:cNvGrpSpPr/>
            <p:nvPr/>
          </p:nvGrpSpPr>
          <p:grpSpPr>
            <a:xfrm>
              <a:off x="7755904" y="4350323"/>
              <a:ext cx="562086" cy="338074"/>
              <a:chOff x="3306599" y="3657838"/>
              <a:chExt cx="1180854" cy="710091"/>
            </a:xfrm>
          </p:grpSpPr>
          <p:grpSp>
            <p:nvGrpSpPr>
              <p:cNvPr id="994" name="Google Shape;994;p41"/>
              <p:cNvGrpSpPr/>
              <p:nvPr/>
            </p:nvGrpSpPr>
            <p:grpSpPr>
              <a:xfrm>
                <a:off x="3306599" y="3657838"/>
                <a:ext cx="1180854" cy="710091"/>
                <a:chOff x="6874099" y="3924038"/>
                <a:chExt cx="1180854" cy="710091"/>
              </a:xfrm>
            </p:grpSpPr>
            <p:sp>
              <p:nvSpPr>
                <p:cNvPr id="995" name="Google Shape;995;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41"/>
                <p:cNvGrpSpPr/>
                <p:nvPr/>
              </p:nvGrpSpPr>
              <p:grpSpPr>
                <a:xfrm>
                  <a:off x="6899622" y="3942416"/>
                  <a:ext cx="1111534" cy="545979"/>
                  <a:chOff x="1323022" y="424291"/>
                  <a:chExt cx="533212" cy="261898"/>
                </a:xfrm>
              </p:grpSpPr>
              <p:sp>
                <p:nvSpPr>
                  <p:cNvPr id="1001" name="Google Shape;1001;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1"/>
            <p:cNvGrpSpPr/>
            <p:nvPr/>
          </p:nvGrpSpPr>
          <p:grpSpPr>
            <a:xfrm>
              <a:off x="8661052" y="3973948"/>
              <a:ext cx="646196" cy="1013363"/>
              <a:chOff x="442219" y="2897626"/>
              <a:chExt cx="208417" cy="326839"/>
            </a:xfrm>
          </p:grpSpPr>
          <p:sp>
            <p:nvSpPr>
              <p:cNvPr id="1015" name="Google Shape;1015;p41"/>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41"/>
            <p:cNvGrpSpPr/>
            <p:nvPr/>
          </p:nvGrpSpPr>
          <p:grpSpPr>
            <a:xfrm>
              <a:off x="6716439" y="4408712"/>
              <a:ext cx="953421" cy="573327"/>
              <a:chOff x="3306599" y="3657838"/>
              <a:chExt cx="1180854" cy="710091"/>
            </a:xfrm>
          </p:grpSpPr>
          <p:grpSp>
            <p:nvGrpSpPr>
              <p:cNvPr id="1021" name="Google Shape;1021;p41"/>
              <p:cNvGrpSpPr/>
              <p:nvPr/>
            </p:nvGrpSpPr>
            <p:grpSpPr>
              <a:xfrm>
                <a:off x="3306599" y="3657838"/>
                <a:ext cx="1180854" cy="710091"/>
                <a:chOff x="6874099" y="3924038"/>
                <a:chExt cx="1180854" cy="710091"/>
              </a:xfrm>
            </p:grpSpPr>
            <p:sp>
              <p:nvSpPr>
                <p:cNvPr id="1022" name="Google Shape;1022;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 name="Google Shape;1027;p41"/>
                <p:cNvGrpSpPr/>
                <p:nvPr/>
              </p:nvGrpSpPr>
              <p:grpSpPr>
                <a:xfrm>
                  <a:off x="6899622" y="3942416"/>
                  <a:ext cx="1111534" cy="545979"/>
                  <a:chOff x="1323022" y="424291"/>
                  <a:chExt cx="533212" cy="261898"/>
                </a:xfrm>
              </p:grpSpPr>
              <p:sp>
                <p:nvSpPr>
                  <p:cNvPr id="1028" name="Google Shape;1028;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9" name="Google Shape;1039;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1"/>
            <p:cNvGrpSpPr/>
            <p:nvPr/>
          </p:nvGrpSpPr>
          <p:grpSpPr>
            <a:xfrm>
              <a:off x="7779062" y="4739387"/>
              <a:ext cx="671906" cy="404113"/>
              <a:chOff x="3306599" y="3657838"/>
              <a:chExt cx="1180854" cy="710091"/>
            </a:xfrm>
          </p:grpSpPr>
          <p:grpSp>
            <p:nvGrpSpPr>
              <p:cNvPr id="1042" name="Google Shape;1042;p41"/>
              <p:cNvGrpSpPr/>
              <p:nvPr/>
            </p:nvGrpSpPr>
            <p:grpSpPr>
              <a:xfrm>
                <a:off x="3306599" y="3657838"/>
                <a:ext cx="1180854" cy="710091"/>
                <a:chOff x="6874099" y="3924038"/>
                <a:chExt cx="1180854" cy="710091"/>
              </a:xfrm>
            </p:grpSpPr>
            <p:sp>
              <p:nvSpPr>
                <p:cNvPr id="1043" name="Google Shape;1043;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41"/>
                <p:cNvGrpSpPr/>
                <p:nvPr/>
              </p:nvGrpSpPr>
              <p:grpSpPr>
                <a:xfrm>
                  <a:off x="6899622" y="3942416"/>
                  <a:ext cx="1111534" cy="545979"/>
                  <a:chOff x="1323022" y="424291"/>
                  <a:chExt cx="533212" cy="261898"/>
                </a:xfrm>
              </p:grpSpPr>
              <p:sp>
                <p:nvSpPr>
                  <p:cNvPr id="1049" name="Google Shape;1049;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0" name="Google Shape;1060;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332;p43">
            <a:extLst>
              <a:ext uri="{FF2B5EF4-FFF2-40B4-BE49-F238E27FC236}">
                <a16:creationId xmlns:a16="http://schemas.microsoft.com/office/drawing/2014/main" id="{B3975CD5-C3F3-D190-29B4-B316BB51412B}"/>
              </a:ext>
            </a:extLst>
          </p:cNvPr>
          <p:cNvSpPr txBox="1">
            <a:spLocks noGrp="1"/>
          </p:cNvSpPr>
          <p:nvPr/>
        </p:nvSpPr>
        <p:spPr>
          <a:xfrm>
            <a:off x="535498" y="141206"/>
            <a:ext cx="7704000" cy="737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500"/>
              <a:buFont typeface="Epilogue"/>
              <a:buNone/>
              <a:defRPr sz="3500" b="1" i="0" u="none" strike="noStrike" cap="none">
                <a:solidFill>
                  <a:schemeClr val="accent4"/>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500"/>
              <a:buFont typeface="Epilogue"/>
              <a:buNone/>
              <a:defRPr sz="35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500"/>
              <a:buFont typeface="Epilogue"/>
              <a:buNone/>
              <a:defRPr sz="35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500"/>
              <a:buFont typeface="Epilogue"/>
              <a:buNone/>
              <a:defRPr sz="35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500"/>
              <a:buFont typeface="Epilogue"/>
              <a:buNone/>
              <a:defRPr sz="35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500"/>
              <a:buFont typeface="Epilogue"/>
              <a:buNone/>
              <a:defRPr sz="35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500"/>
              <a:buFont typeface="Epilogue"/>
              <a:buNone/>
              <a:defRPr sz="35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500"/>
              <a:buFont typeface="Epilogue"/>
              <a:buNone/>
              <a:defRPr sz="35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500"/>
              <a:buFont typeface="Epilogue"/>
              <a:buNone/>
              <a:defRPr sz="3500" b="1" i="0" u="none" strike="noStrike" cap="none">
                <a:solidFill>
                  <a:schemeClr val="dk1"/>
                </a:solidFill>
                <a:latin typeface="Epilogue"/>
                <a:ea typeface="Epilogue"/>
                <a:cs typeface="Epilogue"/>
                <a:sym typeface="Epilogue"/>
              </a:defRPr>
            </a:lvl9pPr>
          </a:lstStyle>
          <a:p>
            <a:pPr marL="0" lvl="0" indent="0" algn="ctr" rtl="0">
              <a:spcBef>
                <a:spcPts val="0"/>
              </a:spcBef>
              <a:spcAft>
                <a:spcPts val="0"/>
              </a:spcAft>
              <a:buNone/>
            </a:pPr>
            <a:r>
              <a:rPr lang="en"/>
              <a:t>Objectives</a:t>
            </a:r>
            <a:endParaRPr/>
          </a:p>
        </p:txBody>
      </p:sp>
      <p:pic>
        <p:nvPicPr>
          <p:cNvPr id="5" name="Graphic 4" descr="Turtle with solid fill">
            <a:extLst>
              <a:ext uri="{FF2B5EF4-FFF2-40B4-BE49-F238E27FC236}">
                <a16:creationId xmlns:a16="http://schemas.microsoft.com/office/drawing/2014/main" id="{CCF67674-2B33-091E-70CE-02B96E5036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218" y="2372774"/>
            <a:ext cx="914400" cy="914400"/>
          </a:xfrm>
          <a:prstGeom prst="rect">
            <a:avLst/>
          </a:prstGeom>
        </p:spPr>
      </p:pic>
      <p:pic>
        <p:nvPicPr>
          <p:cNvPr id="27" name="Graphic 26" descr="Handwashing with solid fill">
            <a:extLst>
              <a:ext uri="{FF2B5EF4-FFF2-40B4-BE49-F238E27FC236}">
                <a16:creationId xmlns:a16="http://schemas.microsoft.com/office/drawing/2014/main" id="{EDBE76D5-780D-F40C-4D5B-A887FB235D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7804" y="2372774"/>
            <a:ext cx="914400" cy="914400"/>
          </a:xfrm>
          <a:prstGeom prst="rect">
            <a:avLst/>
          </a:prstGeom>
        </p:spPr>
      </p:pic>
      <p:pic>
        <p:nvPicPr>
          <p:cNvPr id="31" name="Graphic 30" descr="Renewable Energy with solid fill">
            <a:extLst>
              <a:ext uri="{FF2B5EF4-FFF2-40B4-BE49-F238E27FC236}">
                <a16:creationId xmlns:a16="http://schemas.microsoft.com/office/drawing/2014/main" id="{AD153D87-E62D-52E0-8635-DD68460B42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30999" y="1218522"/>
            <a:ext cx="914400" cy="914400"/>
          </a:xfrm>
          <a:prstGeom prst="rect">
            <a:avLst/>
          </a:prstGeom>
        </p:spPr>
      </p:pic>
      <p:pic>
        <p:nvPicPr>
          <p:cNvPr id="33" name="Graphic 32" descr="Fuel with solid fill">
            <a:extLst>
              <a:ext uri="{FF2B5EF4-FFF2-40B4-BE49-F238E27FC236}">
                <a16:creationId xmlns:a16="http://schemas.microsoft.com/office/drawing/2014/main" id="{3EEAEFAC-03E7-56D5-E759-A2BE0FD8E2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2154" y="1215444"/>
            <a:ext cx="914400" cy="914400"/>
          </a:xfrm>
          <a:prstGeom prst="rect">
            <a:avLst/>
          </a:prstGeom>
        </p:spPr>
      </p:pic>
      <p:pic>
        <p:nvPicPr>
          <p:cNvPr id="35" name="Graphic 34" descr="Close with solid fill">
            <a:extLst>
              <a:ext uri="{FF2B5EF4-FFF2-40B4-BE49-F238E27FC236}">
                <a16:creationId xmlns:a16="http://schemas.microsoft.com/office/drawing/2014/main" id="{1DA40018-5D96-3480-967B-31E6F8E8C1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11595" y="1406871"/>
            <a:ext cx="574560" cy="574560"/>
          </a:xfrm>
          <a:prstGeom prst="rect">
            <a:avLst/>
          </a:prstGeom>
        </p:spPr>
      </p:pic>
      <p:pic>
        <p:nvPicPr>
          <p:cNvPr id="37" name="Graphic 36" descr="Users with solid fill">
            <a:extLst>
              <a:ext uri="{FF2B5EF4-FFF2-40B4-BE49-F238E27FC236}">
                <a16:creationId xmlns:a16="http://schemas.microsoft.com/office/drawing/2014/main" id="{1A54BD0E-C7A0-E210-CED8-4F50EC6CED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26132" y="3524815"/>
            <a:ext cx="914400" cy="914400"/>
          </a:xfrm>
          <a:prstGeom prst="rect">
            <a:avLst/>
          </a:prstGeom>
        </p:spPr>
      </p:pic>
      <p:pic>
        <p:nvPicPr>
          <p:cNvPr id="39" name="Graphic 38" descr="Schoolhouse with solid fill">
            <a:extLst>
              <a:ext uri="{FF2B5EF4-FFF2-40B4-BE49-F238E27FC236}">
                <a16:creationId xmlns:a16="http://schemas.microsoft.com/office/drawing/2014/main" id="{613E7F8D-766D-4A5A-3555-72E30EC710D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67355" y="3515986"/>
            <a:ext cx="914400" cy="914400"/>
          </a:xfrm>
          <a:prstGeom prst="rect">
            <a:avLst/>
          </a:prstGeom>
        </p:spPr>
      </p:pic>
    </p:spTree>
    <p:extLst>
      <p:ext uri="{BB962C8B-B14F-4D97-AF65-F5344CB8AC3E}">
        <p14:creationId xmlns:p14="http://schemas.microsoft.com/office/powerpoint/2010/main" val="555798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Phases</a:t>
            </a:r>
            <a:endParaRPr/>
          </a:p>
        </p:txBody>
      </p:sp>
      <p:sp>
        <p:nvSpPr>
          <p:cNvPr id="2355" name="Google Shape;2355;p44"/>
          <p:cNvSpPr txBox="1"/>
          <p:nvPr/>
        </p:nvSpPr>
        <p:spPr>
          <a:xfrm>
            <a:off x="6480898" y="1266923"/>
            <a:ext cx="2438731" cy="377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Epilogue"/>
                <a:ea typeface="Epilogue"/>
                <a:cs typeface="Epilogue"/>
                <a:sym typeface="Epilogue"/>
              </a:rPr>
              <a:t>Planning and Permitting</a:t>
            </a:r>
            <a:endParaRPr sz="2000" b="1">
              <a:solidFill>
                <a:schemeClr val="dk1"/>
              </a:solidFill>
              <a:latin typeface="Epilogue"/>
              <a:ea typeface="Epilogue"/>
              <a:cs typeface="Epilogue"/>
              <a:sym typeface="Epilogue"/>
            </a:endParaRPr>
          </a:p>
        </p:txBody>
      </p:sp>
      <p:sp>
        <p:nvSpPr>
          <p:cNvPr id="2356" name="Google Shape;2356;p44"/>
          <p:cNvSpPr txBox="1"/>
          <p:nvPr/>
        </p:nvSpPr>
        <p:spPr>
          <a:xfrm>
            <a:off x="6480899" y="1538172"/>
            <a:ext cx="1806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Lexend Deca"/>
                <a:ea typeface="Lexend Deca"/>
                <a:cs typeface="Lexend Deca"/>
                <a:sym typeface="Lexend Deca"/>
              </a:rPr>
              <a:t>2019-2024</a:t>
            </a:r>
            <a:endParaRPr sz="1200" dirty="0">
              <a:solidFill>
                <a:schemeClr val="dk1"/>
              </a:solidFill>
              <a:latin typeface="Lexend Deca"/>
              <a:ea typeface="Lexend Deca"/>
              <a:cs typeface="Lexend Deca"/>
              <a:sym typeface="Lexend Deca"/>
            </a:endParaRPr>
          </a:p>
        </p:txBody>
      </p:sp>
      <p:sp>
        <p:nvSpPr>
          <p:cNvPr id="2357" name="Google Shape;2357;p44"/>
          <p:cNvSpPr txBox="1"/>
          <p:nvPr/>
        </p:nvSpPr>
        <p:spPr>
          <a:xfrm>
            <a:off x="6480898" y="2346825"/>
            <a:ext cx="2130227" cy="377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Epilogue"/>
                <a:ea typeface="Epilogue"/>
                <a:cs typeface="Epilogue"/>
                <a:sym typeface="Epilogue"/>
              </a:rPr>
              <a:t>Construction</a:t>
            </a:r>
            <a:endParaRPr sz="2000" b="1">
              <a:solidFill>
                <a:schemeClr val="dk1"/>
              </a:solidFill>
              <a:latin typeface="Epilogue"/>
              <a:ea typeface="Epilogue"/>
              <a:cs typeface="Epilogue"/>
              <a:sym typeface="Epilogue"/>
            </a:endParaRPr>
          </a:p>
        </p:txBody>
      </p:sp>
      <p:sp>
        <p:nvSpPr>
          <p:cNvPr id="2358" name="Google Shape;2358;p44"/>
          <p:cNvSpPr txBox="1"/>
          <p:nvPr/>
        </p:nvSpPr>
        <p:spPr>
          <a:xfrm>
            <a:off x="6480899" y="2618073"/>
            <a:ext cx="1806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Deca"/>
                <a:ea typeface="Lexend Deca"/>
                <a:cs typeface="Lexend Deca"/>
                <a:sym typeface="Lexend Deca"/>
              </a:rPr>
              <a:t>2024 - 2028</a:t>
            </a:r>
            <a:endParaRPr sz="1200">
              <a:solidFill>
                <a:schemeClr val="dk1"/>
              </a:solidFill>
              <a:latin typeface="Lexend Deca"/>
              <a:ea typeface="Lexend Deca"/>
              <a:cs typeface="Lexend Deca"/>
              <a:sym typeface="Lexend Deca"/>
            </a:endParaRPr>
          </a:p>
        </p:txBody>
      </p:sp>
      <p:sp>
        <p:nvSpPr>
          <p:cNvPr id="2359" name="Google Shape;2359;p44"/>
          <p:cNvSpPr txBox="1"/>
          <p:nvPr/>
        </p:nvSpPr>
        <p:spPr>
          <a:xfrm>
            <a:off x="6438637" y="3390962"/>
            <a:ext cx="2683291" cy="377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Epilogue"/>
                <a:ea typeface="Epilogue"/>
                <a:cs typeface="Epilogue"/>
                <a:sym typeface="Epilogue"/>
              </a:rPr>
              <a:t>Operational Phase</a:t>
            </a:r>
            <a:endParaRPr sz="2000" b="1">
              <a:solidFill>
                <a:schemeClr val="dk1"/>
              </a:solidFill>
              <a:latin typeface="Epilogue"/>
              <a:ea typeface="Epilogue"/>
              <a:cs typeface="Epilogue"/>
              <a:sym typeface="Epilogue"/>
            </a:endParaRPr>
          </a:p>
        </p:txBody>
      </p:sp>
      <p:sp>
        <p:nvSpPr>
          <p:cNvPr id="2360" name="Google Shape;2360;p44"/>
          <p:cNvSpPr txBox="1"/>
          <p:nvPr/>
        </p:nvSpPr>
        <p:spPr>
          <a:xfrm>
            <a:off x="6478199" y="3662236"/>
            <a:ext cx="1806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Deca"/>
                <a:ea typeface="Lexend Deca"/>
                <a:cs typeface="Lexend Deca"/>
                <a:sym typeface="Lexend Deca"/>
              </a:rPr>
              <a:t>Starting mid 2028</a:t>
            </a:r>
            <a:endParaRPr sz="1200">
              <a:solidFill>
                <a:schemeClr val="dk1"/>
              </a:solidFill>
              <a:latin typeface="Lexend Deca"/>
              <a:ea typeface="Lexend Deca"/>
              <a:cs typeface="Lexend Deca"/>
              <a:sym typeface="Lexend Deca"/>
            </a:endParaRPr>
          </a:p>
        </p:txBody>
      </p:sp>
      <p:grpSp>
        <p:nvGrpSpPr>
          <p:cNvPr id="2361" name="Google Shape;2361;p44"/>
          <p:cNvGrpSpPr/>
          <p:nvPr/>
        </p:nvGrpSpPr>
        <p:grpSpPr>
          <a:xfrm>
            <a:off x="6061485" y="2346832"/>
            <a:ext cx="338038" cy="337243"/>
            <a:chOff x="5985285" y="1188282"/>
            <a:chExt cx="338038" cy="337243"/>
          </a:xfrm>
        </p:grpSpPr>
        <p:sp>
          <p:nvSpPr>
            <p:cNvPr id="2362" name="Google Shape;2362;p44"/>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069850" y="1272450"/>
              <a:ext cx="168900" cy="16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44"/>
          <p:cNvGrpSpPr/>
          <p:nvPr/>
        </p:nvGrpSpPr>
        <p:grpSpPr>
          <a:xfrm>
            <a:off x="6061485" y="1266919"/>
            <a:ext cx="338038" cy="337243"/>
            <a:chOff x="5985285" y="1188282"/>
            <a:chExt cx="338038" cy="337243"/>
          </a:xfrm>
        </p:grpSpPr>
        <p:sp>
          <p:nvSpPr>
            <p:cNvPr id="2365" name="Google Shape;2365;p44"/>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6069850" y="1272450"/>
              <a:ext cx="168900" cy="16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44"/>
          <p:cNvGrpSpPr/>
          <p:nvPr/>
        </p:nvGrpSpPr>
        <p:grpSpPr>
          <a:xfrm>
            <a:off x="6061485" y="3390962"/>
            <a:ext cx="338038" cy="337243"/>
            <a:chOff x="5985285" y="1188282"/>
            <a:chExt cx="338038" cy="337243"/>
          </a:xfrm>
        </p:grpSpPr>
        <p:sp>
          <p:nvSpPr>
            <p:cNvPr id="2368" name="Google Shape;2368;p44"/>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6069850" y="127245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cartoon of people working on a project&#10;&#10;Description automatically generated">
            <a:extLst>
              <a:ext uri="{FF2B5EF4-FFF2-40B4-BE49-F238E27FC236}">
                <a16:creationId xmlns:a16="http://schemas.microsoft.com/office/drawing/2014/main" id="{08107B37-5B8F-5FAA-E170-CBEE8352BA41}"/>
              </a:ext>
            </a:extLst>
          </p:cNvPr>
          <p:cNvPicPr>
            <a:picLocks noChangeAspect="1"/>
          </p:cNvPicPr>
          <p:nvPr/>
        </p:nvPicPr>
        <p:blipFill rotWithShape="1">
          <a:blip r:embed="rId3"/>
          <a:srcRect b="10927"/>
          <a:stretch/>
        </p:blipFill>
        <p:spPr>
          <a:xfrm>
            <a:off x="500640" y="1051069"/>
            <a:ext cx="4928116" cy="3423896"/>
          </a:xfrm>
          <a:prstGeom prst="rect">
            <a:avLst/>
          </a:prstGeom>
          <a:ln>
            <a:noFill/>
          </a:ln>
          <a:effectLst>
            <a:softEdge rad="112500"/>
          </a:effectLst>
        </p:spPr>
      </p:pic>
    </p:spTree>
    <p:extLst>
      <p:ext uri="{BB962C8B-B14F-4D97-AF65-F5344CB8AC3E}">
        <p14:creationId xmlns:p14="http://schemas.microsoft.com/office/powerpoint/2010/main" val="1854700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5"/>
          <p:cNvSpPr txBox="1">
            <a:spLocks noGrp="1"/>
          </p:cNvSpPr>
          <p:nvPr>
            <p:ph type="title"/>
          </p:nvPr>
        </p:nvSpPr>
        <p:spPr>
          <a:xfrm>
            <a:off x="4867661" y="2241550"/>
            <a:ext cx="3570319" cy="1797273"/>
          </a:xfrm>
          <a:prstGeom prst="rect">
            <a:avLst/>
          </a:prstGeom>
        </p:spPr>
        <p:txBody>
          <a:bodyPr spcFirstLastPara="1" wrap="square" lIns="91425" tIns="91425" rIns="91425" bIns="91425" anchor="ctr" anchorCtr="0">
            <a:noAutofit/>
          </a:bodyPr>
          <a:lstStyle/>
          <a:p>
            <a:pPr marL="285750" indent="-285750">
              <a:buFont typeface="Arial"/>
              <a:buChar char="•"/>
            </a:pPr>
            <a:r>
              <a:rPr lang="en" sz="2000"/>
              <a:t>Simulated project performance data analysis (Earned Value Analysis) </a:t>
            </a:r>
            <a:endParaRPr lang="en-US" sz="2000"/>
          </a:p>
          <a:p>
            <a:endParaRPr lang="en" sz="2000"/>
          </a:p>
        </p:txBody>
      </p:sp>
      <p:sp>
        <p:nvSpPr>
          <p:cNvPr id="664" name="Google Shape;664;p35"/>
          <p:cNvSpPr txBox="1">
            <a:spLocks noGrp="1"/>
          </p:cNvSpPr>
          <p:nvPr>
            <p:ph type="title" idx="2"/>
          </p:nvPr>
        </p:nvSpPr>
        <p:spPr>
          <a:xfrm>
            <a:off x="5105625" y="1235475"/>
            <a:ext cx="1250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665" name="Google Shape;665;p35"/>
          <p:cNvGrpSpPr/>
          <p:nvPr/>
        </p:nvGrpSpPr>
        <p:grpSpPr>
          <a:xfrm>
            <a:off x="-428365" y="1004154"/>
            <a:ext cx="5097518" cy="5138490"/>
            <a:chOff x="-428365" y="1004154"/>
            <a:chExt cx="5097518" cy="5138490"/>
          </a:xfrm>
        </p:grpSpPr>
        <p:sp>
          <p:nvSpPr>
            <p:cNvPr id="666" name="Google Shape;666;p35"/>
            <p:cNvSpPr/>
            <p:nvPr/>
          </p:nvSpPr>
          <p:spPr>
            <a:xfrm rot="159684">
              <a:off x="-383293" y="3970092"/>
              <a:ext cx="5007376" cy="2057407"/>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5"/>
            <p:cNvGrpSpPr/>
            <p:nvPr/>
          </p:nvGrpSpPr>
          <p:grpSpPr>
            <a:xfrm>
              <a:off x="671237" y="3328288"/>
              <a:ext cx="716676" cy="1123890"/>
              <a:chOff x="442219" y="2897626"/>
              <a:chExt cx="208417" cy="326839"/>
            </a:xfrm>
          </p:grpSpPr>
          <p:sp>
            <p:nvSpPr>
              <p:cNvPr id="668" name="Google Shape;668;p35"/>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5"/>
            <p:cNvGrpSpPr/>
            <p:nvPr/>
          </p:nvGrpSpPr>
          <p:grpSpPr>
            <a:xfrm>
              <a:off x="1378250" y="2202925"/>
              <a:ext cx="2709507" cy="2311950"/>
              <a:chOff x="1378250" y="2202925"/>
              <a:chExt cx="2709507" cy="2311950"/>
            </a:xfrm>
          </p:grpSpPr>
          <p:sp>
            <p:nvSpPr>
              <p:cNvPr id="674" name="Google Shape;674;p35"/>
              <p:cNvSpPr/>
              <p:nvPr/>
            </p:nvSpPr>
            <p:spPr>
              <a:xfrm>
                <a:off x="1787025" y="3892601"/>
                <a:ext cx="445831" cy="396061"/>
              </a:xfrm>
              <a:custGeom>
                <a:avLst/>
                <a:gdLst/>
                <a:ahLst/>
                <a:cxnLst/>
                <a:rect l="l" t="t" r="r" b="b"/>
                <a:pathLst>
                  <a:path w="4237" h="3764" extrusionOk="0">
                    <a:moveTo>
                      <a:pt x="1" y="1"/>
                    </a:moveTo>
                    <a:lnTo>
                      <a:pt x="1" y="3764"/>
                    </a:lnTo>
                    <a:lnTo>
                      <a:pt x="4236" y="3764"/>
                    </a:lnTo>
                    <a:lnTo>
                      <a:pt x="4236"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263518" y="3892601"/>
                <a:ext cx="447410" cy="396061"/>
              </a:xfrm>
              <a:custGeom>
                <a:avLst/>
                <a:gdLst/>
                <a:ahLst/>
                <a:cxnLst/>
                <a:rect l="l" t="t" r="r" b="b"/>
                <a:pathLst>
                  <a:path w="4252" h="3764" extrusionOk="0">
                    <a:moveTo>
                      <a:pt x="1" y="1"/>
                    </a:moveTo>
                    <a:lnTo>
                      <a:pt x="1" y="3764"/>
                    </a:lnTo>
                    <a:lnTo>
                      <a:pt x="4252" y="3764"/>
                    </a:lnTo>
                    <a:lnTo>
                      <a:pt x="4252"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480825" y="3257788"/>
                <a:ext cx="2542722" cy="1202492"/>
              </a:xfrm>
              <a:custGeom>
                <a:avLst/>
                <a:gdLst/>
                <a:ahLst/>
                <a:cxnLst/>
                <a:rect l="l" t="t" r="r" b="b"/>
                <a:pathLst>
                  <a:path w="24165" h="11428" extrusionOk="0">
                    <a:moveTo>
                      <a:pt x="1" y="0"/>
                    </a:moveTo>
                    <a:lnTo>
                      <a:pt x="1" y="11427"/>
                    </a:lnTo>
                    <a:lnTo>
                      <a:pt x="24165" y="11427"/>
                    </a:lnTo>
                    <a:lnTo>
                      <a:pt x="241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482403" y="3254527"/>
                <a:ext cx="2539565" cy="1205754"/>
              </a:xfrm>
              <a:custGeom>
                <a:avLst/>
                <a:gdLst/>
                <a:ahLst/>
                <a:cxnLst/>
                <a:rect l="l" t="t" r="r" b="b"/>
                <a:pathLst>
                  <a:path w="24135" h="11459" extrusionOk="0">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480804" y="3236989"/>
                <a:ext cx="2542727" cy="102648"/>
              </a:xfrm>
              <a:custGeom>
                <a:avLst/>
                <a:gdLst/>
                <a:ahLst/>
                <a:cxnLst/>
                <a:rect l="l" t="t" r="r" b="b"/>
                <a:pathLst>
                  <a:path w="24104" h="976" extrusionOk="0">
                    <a:moveTo>
                      <a:pt x="1" y="0"/>
                    </a:moveTo>
                    <a:lnTo>
                      <a:pt x="1" y="975"/>
                    </a:lnTo>
                    <a:lnTo>
                      <a:pt x="24104" y="975"/>
                    </a:lnTo>
                    <a:lnTo>
                      <a:pt x="241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2380169" y="4251728"/>
                <a:ext cx="766447" cy="234122"/>
              </a:xfrm>
              <a:custGeom>
                <a:avLst/>
                <a:gdLst/>
                <a:ahLst/>
                <a:cxnLst/>
                <a:rect l="l" t="t" r="r" b="b"/>
                <a:pathLst>
                  <a:path w="7284" h="2225" extrusionOk="0">
                    <a:moveTo>
                      <a:pt x="1" y="1"/>
                    </a:moveTo>
                    <a:lnTo>
                      <a:pt x="1" y="2225"/>
                    </a:lnTo>
                    <a:lnTo>
                      <a:pt x="7284" y="2225"/>
                    </a:lnTo>
                    <a:lnTo>
                      <a:pt x="7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378250" y="4460275"/>
                <a:ext cx="2709507" cy="54600"/>
              </a:xfrm>
              <a:custGeom>
                <a:avLst/>
                <a:gdLst/>
                <a:ahLst/>
                <a:cxnLst/>
                <a:rect l="l" t="t" r="r" b="b"/>
                <a:pathLst>
                  <a:path w="25095" h="519" extrusionOk="0">
                    <a:moveTo>
                      <a:pt x="0" y="0"/>
                    </a:moveTo>
                    <a:lnTo>
                      <a:pt x="0" y="518"/>
                    </a:lnTo>
                    <a:lnTo>
                      <a:pt x="25094" y="518"/>
                    </a:lnTo>
                    <a:lnTo>
                      <a:pt x="250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2548526" y="3443718"/>
                <a:ext cx="412160" cy="784019"/>
              </a:xfrm>
              <a:custGeom>
                <a:avLst/>
                <a:gdLst/>
                <a:ahLst/>
                <a:cxnLst/>
                <a:rect l="l" t="t" r="r" b="b"/>
                <a:pathLst>
                  <a:path w="3917" h="7451" extrusionOk="0">
                    <a:moveTo>
                      <a:pt x="1" y="1"/>
                    </a:moveTo>
                    <a:lnTo>
                      <a:pt x="1" y="7451"/>
                    </a:lnTo>
                    <a:lnTo>
                      <a:pt x="3916" y="7451"/>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2078809" y="2242909"/>
                <a:ext cx="170041" cy="213393"/>
              </a:xfrm>
              <a:custGeom>
                <a:avLst/>
                <a:gdLst/>
                <a:ahLst/>
                <a:cxnLst/>
                <a:rect l="l" t="t" r="r" b="b"/>
                <a:pathLst>
                  <a:path w="1616" h="2028" extrusionOk="0">
                    <a:moveTo>
                      <a:pt x="1" y="1"/>
                    </a:moveTo>
                    <a:lnTo>
                      <a:pt x="1" y="2027"/>
                    </a:lnTo>
                    <a:lnTo>
                      <a:pt x="1616" y="2027"/>
                    </a:lnTo>
                    <a:lnTo>
                      <a:pt x="1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1418322" y="2419264"/>
                <a:ext cx="2669411" cy="873880"/>
              </a:xfrm>
              <a:custGeom>
                <a:avLst/>
                <a:gdLst/>
                <a:ahLst/>
                <a:cxnLst/>
                <a:rect l="l" t="t" r="r" b="b"/>
                <a:pathLst>
                  <a:path w="25369" h="8305" extrusionOk="0">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01222" y="2210922"/>
                <a:ext cx="9786" cy="32093"/>
              </a:xfrm>
              <a:custGeom>
                <a:avLst/>
                <a:gdLst/>
                <a:ahLst/>
                <a:cxnLst/>
                <a:rect l="l" t="t" r="r" b="b"/>
                <a:pathLst>
                  <a:path w="93" h="305" extrusionOk="0">
                    <a:moveTo>
                      <a:pt x="1" y="0"/>
                    </a:moveTo>
                    <a:lnTo>
                      <a:pt x="1" y="305"/>
                    </a:lnTo>
                    <a:lnTo>
                      <a:pt x="92" y="305"/>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216652" y="2210922"/>
                <a:ext cx="11364" cy="32093"/>
              </a:xfrm>
              <a:custGeom>
                <a:avLst/>
                <a:gdLst/>
                <a:ahLst/>
                <a:cxnLst/>
                <a:rect l="l" t="t" r="r" b="b"/>
                <a:pathLst>
                  <a:path w="108" h="305" extrusionOk="0">
                    <a:moveTo>
                      <a:pt x="1" y="0"/>
                    </a:moveTo>
                    <a:lnTo>
                      <a:pt x="1" y="305"/>
                    </a:lnTo>
                    <a:lnTo>
                      <a:pt x="108" y="305"/>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078809" y="2202925"/>
                <a:ext cx="170041" cy="9681"/>
              </a:xfrm>
              <a:custGeom>
                <a:avLst/>
                <a:gdLst/>
                <a:ahLst/>
                <a:cxnLst/>
                <a:rect l="l" t="t" r="r" b="b"/>
                <a:pathLst>
                  <a:path w="1616" h="92" extrusionOk="0">
                    <a:moveTo>
                      <a:pt x="1" y="0"/>
                    </a:moveTo>
                    <a:lnTo>
                      <a:pt x="1" y="91"/>
                    </a:lnTo>
                    <a:lnTo>
                      <a:pt x="1616" y="91"/>
                    </a:lnTo>
                    <a:lnTo>
                      <a:pt x="16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1804702" y="3406890"/>
                <a:ext cx="415316" cy="487394"/>
              </a:xfrm>
              <a:custGeom>
                <a:avLst/>
                <a:gdLst/>
                <a:ahLst/>
                <a:cxnLst/>
                <a:rect l="l" t="t" r="r" b="b"/>
                <a:pathLst>
                  <a:path w="3947" h="4632" extrusionOk="0">
                    <a:moveTo>
                      <a:pt x="0" y="0"/>
                    </a:moveTo>
                    <a:lnTo>
                      <a:pt x="0" y="4632"/>
                    </a:lnTo>
                    <a:lnTo>
                      <a:pt x="3946" y="4632"/>
                    </a:lnTo>
                    <a:lnTo>
                      <a:pt x="39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804702" y="3408468"/>
                <a:ext cx="333558" cy="484238"/>
              </a:xfrm>
              <a:custGeom>
                <a:avLst/>
                <a:gdLst/>
                <a:ahLst/>
                <a:cxnLst/>
                <a:rect l="l" t="t" r="r" b="b"/>
                <a:pathLst>
                  <a:path w="3170" h="4602" extrusionOk="0">
                    <a:moveTo>
                      <a:pt x="1691" y="0"/>
                    </a:moveTo>
                    <a:lnTo>
                      <a:pt x="0" y="2926"/>
                    </a:lnTo>
                    <a:lnTo>
                      <a:pt x="0" y="4602"/>
                    </a:lnTo>
                    <a:lnTo>
                      <a:pt x="503" y="4602"/>
                    </a:lnTo>
                    <a:lnTo>
                      <a:pt x="3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953804" y="3432459"/>
                <a:ext cx="266215" cy="460247"/>
              </a:xfrm>
              <a:custGeom>
                <a:avLst/>
                <a:gdLst/>
                <a:ahLst/>
                <a:cxnLst/>
                <a:rect l="l" t="t" r="r" b="b"/>
                <a:pathLst>
                  <a:path w="2530" h="4374" extrusionOk="0">
                    <a:moveTo>
                      <a:pt x="2529" y="1"/>
                    </a:moveTo>
                    <a:lnTo>
                      <a:pt x="0" y="4374"/>
                    </a:lnTo>
                    <a:lnTo>
                      <a:pt x="1874"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273199" y="3445296"/>
                <a:ext cx="415316" cy="487500"/>
              </a:xfrm>
              <a:custGeom>
                <a:avLst/>
                <a:gdLst/>
                <a:ahLst/>
                <a:cxnLst/>
                <a:rect l="l" t="t" r="r" b="b"/>
                <a:pathLst>
                  <a:path w="3947" h="4633" extrusionOk="0">
                    <a:moveTo>
                      <a:pt x="0" y="1"/>
                    </a:moveTo>
                    <a:lnTo>
                      <a:pt x="0" y="4633"/>
                    </a:lnTo>
                    <a:lnTo>
                      <a:pt x="3946" y="4633"/>
                    </a:lnTo>
                    <a:lnTo>
                      <a:pt x="39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3273199" y="3445296"/>
                <a:ext cx="333558" cy="487500"/>
              </a:xfrm>
              <a:custGeom>
                <a:avLst/>
                <a:gdLst/>
                <a:ahLst/>
                <a:cxnLst/>
                <a:rect l="l" t="t" r="r" b="b"/>
                <a:pathLst>
                  <a:path w="3170" h="4633" extrusionOk="0">
                    <a:moveTo>
                      <a:pt x="1707" y="1"/>
                    </a:moveTo>
                    <a:lnTo>
                      <a:pt x="0" y="2957"/>
                    </a:lnTo>
                    <a:lnTo>
                      <a:pt x="0" y="4633"/>
                    </a:lnTo>
                    <a:lnTo>
                      <a:pt x="503" y="4633"/>
                    </a:lnTo>
                    <a:lnTo>
                      <a:pt x="31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422300" y="3472549"/>
                <a:ext cx="266215" cy="460247"/>
              </a:xfrm>
              <a:custGeom>
                <a:avLst/>
                <a:gdLst/>
                <a:ahLst/>
                <a:cxnLst/>
                <a:rect l="l" t="t" r="r" b="b"/>
                <a:pathLst>
                  <a:path w="2530" h="4374" extrusionOk="0">
                    <a:moveTo>
                      <a:pt x="2529" y="1"/>
                    </a:moveTo>
                    <a:lnTo>
                      <a:pt x="0" y="4374"/>
                    </a:lnTo>
                    <a:lnTo>
                      <a:pt x="1890"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771031" y="3373218"/>
                <a:ext cx="1947894" cy="591671"/>
              </a:xfrm>
              <a:custGeom>
                <a:avLst/>
                <a:gdLst/>
                <a:ahLst/>
                <a:cxnLst/>
                <a:rect l="l" t="t" r="r" b="b"/>
                <a:pathLst>
                  <a:path w="18512" h="5623" extrusionOk="0">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415524" y="4278981"/>
                <a:ext cx="675008" cy="235805"/>
              </a:xfrm>
              <a:custGeom>
                <a:avLst/>
                <a:gdLst/>
                <a:ahLst/>
                <a:cxnLst/>
                <a:rect l="l" t="t" r="r" b="b"/>
                <a:pathLst>
                  <a:path w="6415" h="2241" extrusionOk="0">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415524" y="4322228"/>
                <a:ext cx="675008" cy="89966"/>
              </a:xfrm>
              <a:custGeom>
                <a:avLst/>
                <a:gdLst/>
                <a:ahLst/>
                <a:cxnLst/>
                <a:rect l="l" t="t" r="r" b="b"/>
                <a:pathLst>
                  <a:path w="6415" h="855" extrusionOk="0">
                    <a:moveTo>
                      <a:pt x="610" y="1"/>
                    </a:moveTo>
                    <a:lnTo>
                      <a:pt x="0" y="854"/>
                    </a:lnTo>
                    <a:lnTo>
                      <a:pt x="6414" y="854"/>
                    </a:lnTo>
                    <a:lnTo>
                      <a:pt x="58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484445" y="4229315"/>
                <a:ext cx="540322" cy="49771"/>
              </a:xfrm>
              <a:custGeom>
                <a:avLst/>
                <a:gdLst/>
                <a:ahLst/>
                <a:cxnLst/>
                <a:rect l="l" t="t" r="r" b="b"/>
                <a:pathLst>
                  <a:path w="5135" h="473" extrusionOk="0">
                    <a:moveTo>
                      <a:pt x="366" y="0"/>
                    </a:moveTo>
                    <a:lnTo>
                      <a:pt x="0" y="473"/>
                    </a:lnTo>
                    <a:lnTo>
                      <a:pt x="5135" y="473"/>
                    </a:lnTo>
                    <a:lnTo>
                      <a:pt x="47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5"/>
              <p:cNvGrpSpPr/>
              <p:nvPr/>
            </p:nvGrpSpPr>
            <p:grpSpPr>
              <a:xfrm>
                <a:off x="3131026" y="2563567"/>
                <a:ext cx="557488" cy="529216"/>
                <a:chOff x="1115825" y="2669150"/>
                <a:chExt cx="162123" cy="153901"/>
              </a:xfrm>
            </p:grpSpPr>
            <p:sp>
              <p:nvSpPr>
                <p:cNvPr id="701" name="Google Shape;701;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5"/>
              <p:cNvGrpSpPr/>
              <p:nvPr/>
            </p:nvGrpSpPr>
            <p:grpSpPr>
              <a:xfrm>
                <a:off x="2614537" y="2563567"/>
                <a:ext cx="557488" cy="529216"/>
                <a:chOff x="1115825" y="2669150"/>
                <a:chExt cx="162123" cy="153901"/>
              </a:xfrm>
            </p:grpSpPr>
            <p:sp>
              <p:nvSpPr>
                <p:cNvPr id="707" name="Google Shape;707;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35"/>
            <p:cNvGrpSpPr/>
            <p:nvPr/>
          </p:nvGrpSpPr>
          <p:grpSpPr>
            <a:xfrm>
              <a:off x="462444" y="1004154"/>
              <a:ext cx="1308219" cy="1191327"/>
              <a:chOff x="6120293" y="888797"/>
              <a:chExt cx="1031312" cy="939236"/>
            </a:xfrm>
          </p:grpSpPr>
          <p:sp>
            <p:nvSpPr>
              <p:cNvPr id="713" name="Google Shape;713;p35"/>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6" name="Google Shape;716;p35"/>
          <p:cNvSpPr/>
          <p:nvPr/>
        </p:nvSpPr>
        <p:spPr>
          <a:xfrm>
            <a:off x="8062285" y="5918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3669708" y="19035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681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41"/>
          <p:cNvSpPr txBox="1">
            <a:spLocks noGrp="1"/>
          </p:cNvSpPr>
          <p:nvPr>
            <p:ph type="title"/>
          </p:nvPr>
        </p:nvSpPr>
        <p:spPr>
          <a:xfrm>
            <a:off x="818573" y="2428085"/>
            <a:ext cx="34926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Schedule</a:t>
            </a:r>
          </a:p>
        </p:txBody>
      </p:sp>
      <p:sp>
        <p:nvSpPr>
          <p:cNvPr id="984" name="Google Shape;984;p41"/>
          <p:cNvSpPr txBox="1">
            <a:spLocks noGrp="1"/>
          </p:cNvSpPr>
          <p:nvPr>
            <p:ph type="title" idx="4"/>
          </p:nvPr>
        </p:nvSpPr>
        <p:spPr>
          <a:xfrm>
            <a:off x="5106963" y="2428085"/>
            <a:ext cx="34926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Scope</a:t>
            </a:r>
          </a:p>
        </p:txBody>
      </p:sp>
      <p:grpSp>
        <p:nvGrpSpPr>
          <p:cNvPr id="986" name="Google Shape;986;p41"/>
          <p:cNvGrpSpPr/>
          <p:nvPr/>
        </p:nvGrpSpPr>
        <p:grpSpPr>
          <a:xfrm>
            <a:off x="713218" y="402466"/>
            <a:ext cx="1031312" cy="939236"/>
            <a:chOff x="6120293" y="888797"/>
            <a:chExt cx="1031312" cy="939236"/>
          </a:xfrm>
        </p:grpSpPr>
        <p:sp>
          <p:nvSpPr>
            <p:cNvPr id="987" name="Google Shape;987;p41"/>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41"/>
          <p:cNvSpPr/>
          <p:nvPr/>
        </p:nvSpPr>
        <p:spPr>
          <a:xfrm>
            <a:off x="2486308" y="4475380"/>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41"/>
          <p:cNvGrpSpPr/>
          <p:nvPr/>
        </p:nvGrpSpPr>
        <p:grpSpPr>
          <a:xfrm>
            <a:off x="6237092" y="3973948"/>
            <a:ext cx="2883610" cy="1340902"/>
            <a:chOff x="6423642" y="3973948"/>
            <a:chExt cx="2883610" cy="1340902"/>
          </a:xfrm>
        </p:grpSpPr>
        <p:sp>
          <p:nvSpPr>
            <p:cNvPr id="992" name="Google Shape;992;p41"/>
            <p:cNvSpPr/>
            <p:nvPr/>
          </p:nvSpPr>
          <p:spPr>
            <a:xfrm rot="10800000">
              <a:off x="6423642" y="4604718"/>
              <a:ext cx="2883610" cy="710132"/>
            </a:xfrm>
            <a:custGeom>
              <a:avLst/>
              <a:gdLst/>
              <a:ahLst/>
              <a:cxnLst/>
              <a:rect l="l" t="t" r="r" b="b"/>
              <a:pathLst>
                <a:path w="36491" h="6312" extrusionOk="0">
                  <a:moveTo>
                    <a:pt x="1372" y="0"/>
                  </a:moveTo>
                  <a:cubicBezTo>
                    <a:pt x="564" y="0"/>
                    <a:pt x="1" y="716"/>
                    <a:pt x="244" y="1402"/>
                  </a:cubicBezTo>
                  <a:cubicBezTo>
                    <a:pt x="839" y="3047"/>
                    <a:pt x="2728" y="4769"/>
                    <a:pt x="8106" y="5516"/>
                  </a:cubicBezTo>
                  <a:cubicBezTo>
                    <a:pt x="12279" y="6081"/>
                    <a:pt x="15809" y="6312"/>
                    <a:pt x="18803" y="6312"/>
                  </a:cubicBezTo>
                  <a:cubicBezTo>
                    <a:pt x="29772" y="6312"/>
                    <a:pt x="33557" y="3213"/>
                    <a:pt x="35424" y="2088"/>
                  </a:cubicBezTo>
                  <a:cubicBezTo>
                    <a:pt x="35439" y="2088"/>
                    <a:pt x="35439" y="2072"/>
                    <a:pt x="35470" y="2072"/>
                  </a:cubicBezTo>
                  <a:cubicBezTo>
                    <a:pt x="36491" y="1417"/>
                    <a:pt x="36018" y="0"/>
                    <a:pt x="34799" y="0"/>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41"/>
            <p:cNvGrpSpPr/>
            <p:nvPr/>
          </p:nvGrpSpPr>
          <p:grpSpPr>
            <a:xfrm>
              <a:off x="7755904" y="4350323"/>
              <a:ext cx="562086" cy="338074"/>
              <a:chOff x="3306599" y="3657838"/>
              <a:chExt cx="1180854" cy="710091"/>
            </a:xfrm>
          </p:grpSpPr>
          <p:grpSp>
            <p:nvGrpSpPr>
              <p:cNvPr id="994" name="Google Shape;994;p41"/>
              <p:cNvGrpSpPr/>
              <p:nvPr/>
            </p:nvGrpSpPr>
            <p:grpSpPr>
              <a:xfrm>
                <a:off x="3306599" y="3657838"/>
                <a:ext cx="1180854" cy="710091"/>
                <a:chOff x="6874099" y="3924038"/>
                <a:chExt cx="1180854" cy="710091"/>
              </a:xfrm>
            </p:grpSpPr>
            <p:sp>
              <p:nvSpPr>
                <p:cNvPr id="995" name="Google Shape;995;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41"/>
                <p:cNvGrpSpPr/>
                <p:nvPr/>
              </p:nvGrpSpPr>
              <p:grpSpPr>
                <a:xfrm>
                  <a:off x="6899622" y="3942416"/>
                  <a:ext cx="1111534" cy="545979"/>
                  <a:chOff x="1323022" y="424291"/>
                  <a:chExt cx="533212" cy="261898"/>
                </a:xfrm>
              </p:grpSpPr>
              <p:sp>
                <p:nvSpPr>
                  <p:cNvPr id="1001" name="Google Shape;1001;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1"/>
            <p:cNvGrpSpPr/>
            <p:nvPr/>
          </p:nvGrpSpPr>
          <p:grpSpPr>
            <a:xfrm>
              <a:off x="8661052" y="3973948"/>
              <a:ext cx="646196" cy="1013363"/>
              <a:chOff x="442219" y="2897626"/>
              <a:chExt cx="208417" cy="326839"/>
            </a:xfrm>
          </p:grpSpPr>
          <p:sp>
            <p:nvSpPr>
              <p:cNvPr id="1015" name="Google Shape;1015;p41"/>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41"/>
            <p:cNvGrpSpPr/>
            <p:nvPr/>
          </p:nvGrpSpPr>
          <p:grpSpPr>
            <a:xfrm>
              <a:off x="6716439" y="4408712"/>
              <a:ext cx="953421" cy="573327"/>
              <a:chOff x="3306599" y="3657838"/>
              <a:chExt cx="1180854" cy="710091"/>
            </a:xfrm>
          </p:grpSpPr>
          <p:grpSp>
            <p:nvGrpSpPr>
              <p:cNvPr id="1021" name="Google Shape;1021;p41"/>
              <p:cNvGrpSpPr/>
              <p:nvPr/>
            </p:nvGrpSpPr>
            <p:grpSpPr>
              <a:xfrm>
                <a:off x="3306599" y="3657838"/>
                <a:ext cx="1180854" cy="710091"/>
                <a:chOff x="6874099" y="3924038"/>
                <a:chExt cx="1180854" cy="710091"/>
              </a:xfrm>
            </p:grpSpPr>
            <p:sp>
              <p:nvSpPr>
                <p:cNvPr id="1022" name="Google Shape;1022;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 name="Google Shape;1027;p41"/>
                <p:cNvGrpSpPr/>
                <p:nvPr/>
              </p:nvGrpSpPr>
              <p:grpSpPr>
                <a:xfrm>
                  <a:off x="6899622" y="3942416"/>
                  <a:ext cx="1111534" cy="545979"/>
                  <a:chOff x="1323022" y="424291"/>
                  <a:chExt cx="533212" cy="261898"/>
                </a:xfrm>
              </p:grpSpPr>
              <p:sp>
                <p:nvSpPr>
                  <p:cNvPr id="1028" name="Google Shape;1028;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9" name="Google Shape;1039;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1"/>
            <p:cNvGrpSpPr/>
            <p:nvPr/>
          </p:nvGrpSpPr>
          <p:grpSpPr>
            <a:xfrm>
              <a:off x="7779062" y="4739387"/>
              <a:ext cx="671906" cy="404113"/>
              <a:chOff x="3306599" y="3657838"/>
              <a:chExt cx="1180854" cy="710091"/>
            </a:xfrm>
          </p:grpSpPr>
          <p:grpSp>
            <p:nvGrpSpPr>
              <p:cNvPr id="1042" name="Google Shape;1042;p41"/>
              <p:cNvGrpSpPr/>
              <p:nvPr/>
            </p:nvGrpSpPr>
            <p:grpSpPr>
              <a:xfrm>
                <a:off x="3306599" y="3657838"/>
                <a:ext cx="1180854" cy="710091"/>
                <a:chOff x="6874099" y="3924038"/>
                <a:chExt cx="1180854" cy="710091"/>
              </a:xfrm>
            </p:grpSpPr>
            <p:sp>
              <p:nvSpPr>
                <p:cNvPr id="1043" name="Google Shape;1043;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41"/>
                <p:cNvGrpSpPr/>
                <p:nvPr/>
              </p:nvGrpSpPr>
              <p:grpSpPr>
                <a:xfrm>
                  <a:off x="6899622" y="3942416"/>
                  <a:ext cx="1111534" cy="545979"/>
                  <a:chOff x="1323022" y="424291"/>
                  <a:chExt cx="533212" cy="261898"/>
                </a:xfrm>
              </p:grpSpPr>
              <p:sp>
                <p:nvSpPr>
                  <p:cNvPr id="1049" name="Google Shape;1049;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0" name="Google Shape;1060;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oogle Shape;9732;p69">
            <a:extLst>
              <a:ext uri="{FF2B5EF4-FFF2-40B4-BE49-F238E27FC236}">
                <a16:creationId xmlns:a16="http://schemas.microsoft.com/office/drawing/2014/main" id="{A3385689-384A-A272-BC6E-675F9326D28E}"/>
              </a:ext>
            </a:extLst>
          </p:cNvPr>
          <p:cNvGrpSpPr/>
          <p:nvPr/>
        </p:nvGrpSpPr>
        <p:grpSpPr>
          <a:xfrm>
            <a:off x="6589074" y="1771993"/>
            <a:ext cx="524226" cy="484454"/>
            <a:chOff x="-6690625" y="3631325"/>
            <a:chExt cx="307225" cy="292225"/>
          </a:xfrm>
          <a:solidFill>
            <a:srgbClr val="BDD600"/>
          </a:solidFill>
        </p:grpSpPr>
        <p:sp>
          <p:nvSpPr>
            <p:cNvPr id="11" name="Google Shape;9733;p69">
              <a:extLst>
                <a:ext uri="{FF2B5EF4-FFF2-40B4-BE49-F238E27FC236}">
                  <a16:creationId xmlns:a16="http://schemas.microsoft.com/office/drawing/2014/main" id="{6AEAF93F-4B51-ADAA-191C-8937EDA6E23F}"/>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734;p69">
              <a:extLst>
                <a:ext uri="{FF2B5EF4-FFF2-40B4-BE49-F238E27FC236}">
                  <a16:creationId xmlns:a16="http://schemas.microsoft.com/office/drawing/2014/main" id="{C789C624-29B9-B4B1-C261-59D5E747B2DA}"/>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35;p69">
              <a:extLst>
                <a:ext uri="{FF2B5EF4-FFF2-40B4-BE49-F238E27FC236}">
                  <a16:creationId xmlns:a16="http://schemas.microsoft.com/office/drawing/2014/main" id="{FC37D161-5482-4A6D-90B2-D9776430483B}"/>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736;p69">
              <a:extLst>
                <a:ext uri="{FF2B5EF4-FFF2-40B4-BE49-F238E27FC236}">
                  <a16:creationId xmlns:a16="http://schemas.microsoft.com/office/drawing/2014/main" id="{5C735313-E248-E890-359A-4ABD63951847}"/>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737;p69">
              <a:extLst>
                <a:ext uri="{FF2B5EF4-FFF2-40B4-BE49-F238E27FC236}">
                  <a16:creationId xmlns:a16="http://schemas.microsoft.com/office/drawing/2014/main" id="{4DA6EDDE-5CC5-11C2-C14E-19B7A67747D5}"/>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152;p65">
            <a:extLst>
              <a:ext uri="{FF2B5EF4-FFF2-40B4-BE49-F238E27FC236}">
                <a16:creationId xmlns:a16="http://schemas.microsoft.com/office/drawing/2014/main" id="{D0AE8353-9BDB-C885-E986-DCB86A48D2E5}"/>
              </a:ext>
            </a:extLst>
          </p:cNvPr>
          <p:cNvGrpSpPr/>
          <p:nvPr/>
        </p:nvGrpSpPr>
        <p:grpSpPr>
          <a:xfrm>
            <a:off x="2286584" y="1833824"/>
            <a:ext cx="536724" cy="542302"/>
            <a:chOff x="3859600" y="3591950"/>
            <a:chExt cx="296975" cy="296175"/>
          </a:xfrm>
          <a:solidFill>
            <a:srgbClr val="BDD600"/>
          </a:solidFill>
        </p:grpSpPr>
        <p:sp>
          <p:nvSpPr>
            <p:cNvPr id="32" name="Google Shape;8153;p65">
              <a:extLst>
                <a:ext uri="{FF2B5EF4-FFF2-40B4-BE49-F238E27FC236}">
                  <a16:creationId xmlns:a16="http://schemas.microsoft.com/office/drawing/2014/main" id="{54525DB5-9645-5C03-F086-401B8861BA19}"/>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54;p65">
              <a:extLst>
                <a:ext uri="{FF2B5EF4-FFF2-40B4-BE49-F238E27FC236}">
                  <a16:creationId xmlns:a16="http://schemas.microsoft.com/office/drawing/2014/main" id="{B1EE11E1-A6CD-45F9-DB43-02369F99CB9E}"/>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55;p65">
              <a:extLst>
                <a:ext uri="{FF2B5EF4-FFF2-40B4-BE49-F238E27FC236}">
                  <a16:creationId xmlns:a16="http://schemas.microsoft.com/office/drawing/2014/main" id="{9F527B4F-9B73-E91C-88B5-B9878E1B996C}"/>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2750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alendar&#10;&#10;Description automatically generated">
            <a:extLst>
              <a:ext uri="{FF2B5EF4-FFF2-40B4-BE49-F238E27FC236}">
                <a16:creationId xmlns:a16="http://schemas.microsoft.com/office/drawing/2014/main" id="{1CB54ED9-D418-4A78-6A6F-A5C0395A69F9}"/>
              </a:ext>
            </a:extLst>
          </p:cNvPr>
          <p:cNvPicPr>
            <a:picLocks noChangeAspect="1"/>
          </p:cNvPicPr>
          <p:nvPr/>
        </p:nvPicPr>
        <p:blipFill>
          <a:blip r:embed="rId2"/>
          <a:stretch>
            <a:fillRect/>
          </a:stretch>
        </p:blipFill>
        <p:spPr>
          <a:xfrm>
            <a:off x="615094" y="392596"/>
            <a:ext cx="3560472" cy="4204252"/>
          </a:xfrm>
          <a:prstGeom prst="rect">
            <a:avLst/>
          </a:prstGeom>
        </p:spPr>
      </p:pic>
      <p:pic>
        <p:nvPicPr>
          <p:cNvPr id="3" name="Picture 2" descr="A screenshot of a web page&#10;&#10;Description automatically generated">
            <a:extLst>
              <a:ext uri="{FF2B5EF4-FFF2-40B4-BE49-F238E27FC236}">
                <a16:creationId xmlns:a16="http://schemas.microsoft.com/office/drawing/2014/main" id="{BB1FD316-FB24-3AD0-B33E-B49D7624DA48}"/>
              </a:ext>
            </a:extLst>
          </p:cNvPr>
          <p:cNvPicPr>
            <a:picLocks noChangeAspect="1"/>
          </p:cNvPicPr>
          <p:nvPr/>
        </p:nvPicPr>
        <p:blipFill>
          <a:blip r:embed="rId3"/>
          <a:stretch>
            <a:fillRect/>
          </a:stretch>
        </p:blipFill>
        <p:spPr>
          <a:xfrm>
            <a:off x="4080539" y="389283"/>
            <a:ext cx="4235979" cy="4204250"/>
          </a:xfrm>
          <a:prstGeom prst="rect">
            <a:avLst/>
          </a:prstGeom>
        </p:spPr>
      </p:pic>
    </p:spTree>
    <p:extLst>
      <p:ext uri="{BB962C8B-B14F-4D97-AF65-F5344CB8AC3E}">
        <p14:creationId xmlns:p14="http://schemas.microsoft.com/office/powerpoint/2010/main" val="2198120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alendar&#10;&#10;Description automatically generated">
            <a:extLst>
              <a:ext uri="{FF2B5EF4-FFF2-40B4-BE49-F238E27FC236}">
                <a16:creationId xmlns:a16="http://schemas.microsoft.com/office/drawing/2014/main" id="{77123BEE-A344-AD98-3CF4-9C37E4904C5C}"/>
              </a:ext>
            </a:extLst>
          </p:cNvPr>
          <p:cNvPicPr>
            <a:picLocks noChangeAspect="1"/>
          </p:cNvPicPr>
          <p:nvPr/>
        </p:nvPicPr>
        <p:blipFill>
          <a:blip r:embed="rId2"/>
          <a:stretch>
            <a:fillRect/>
          </a:stretch>
        </p:blipFill>
        <p:spPr>
          <a:xfrm>
            <a:off x="697230" y="199073"/>
            <a:ext cx="7760970" cy="217360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B7E8687-52C7-1FF8-8AF3-DC4DD55074F2}"/>
              </a:ext>
            </a:extLst>
          </p:cNvPr>
          <p:cNvPicPr>
            <a:picLocks noChangeAspect="1"/>
          </p:cNvPicPr>
          <p:nvPr/>
        </p:nvPicPr>
        <p:blipFill>
          <a:blip r:embed="rId3"/>
          <a:stretch>
            <a:fillRect/>
          </a:stretch>
        </p:blipFill>
        <p:spPr>
          <a:xfrm>
            <a:off x="2317433" y="2569845"/>
            <a:ext cx="4411980" cy="2266950"/>
          </a:xfrm>
          <a:prstGeom prst="rect">
            <a:avLst/>
          </a:prstGeom>
        </p:spPr>
      </p:pic>
    </p:spTree>
    <p:extLst>
      <p:ext uri="{BB962C8B-B14F-4D97-AF65-F5344CB8AC3E}">
        <p14:creationId xmlns:p14="http://schemas.microsoft.com/office/powerpoint/2010/main" val="18028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66"/>
        <p:cNvGrpSpPr/>
        <p:nvPr/>
      </p:nvGrpSpPr>
      <p:grpSpPr>
        <a:xfrm>
          <a:off x="0" y="0"/>
          <a:ext cx="0" cy="0"/>
          <a:chOff x="0" y="0"/>
          <a:chExt cx="0" cy="0"/>
        </a:xfrm>
      </p:grpSpPr>
      <p:sp>
        <p:nvSpPr>
          <p:cNvPr id="2968" name="Google Shape;2968;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r>
              <a:rPr lang="en-US" sz="3600" b="1"/>
              <a:t>Team 2</a:t>
            </a:r>
          </a:p>
        </p:txBody>
      </p:sp>
      <p:pic>
        <p:nvPicPr>
          <p:cNvPr id="2" name="Google Shape;2969;p56">
            <a:extLst>
              <a:ext uri="{FF2B5EF4-FFF2-40B4-BE49-F238E27FC236}">
                <a16:creationId xmlns:a16="http://schemas.microsoft.com/office/drawing/2014/main" id="{565CA849-314D-E6FC-33C2-BBDB31A45868}"/>
              </a:ext>
            </a:extLst>
          </p:cNvPr>
          <p:cNvPicPr preferRelativeResize="0"/>
          <p:nvPr/>
        </p:nvPicPr>
        <p:blipFill rotWithShape="1">
          <a:blip r:embed="rId3">
            <a:alphaModFix/>
          </a:blip>
          <a:srcRect t="16547" b="16540"/>
          <a:stretch/>
        </p:blipFill>
        <p:spPr>
          <a:xfrm>
            <a:off x="723400" y="2607125"/>
            <a:ext cx="1522615" cy="1018800"/>
          </a:xfrm>
          <a:prstGeom prst="rect">
            <a:avLst/>
          </a:prstGeom>
          <a:noFill/>
          <a:ln>
            <a:noFill/>
          </a:ln>
        </p:spPr>
      </p:pic>
      <p:sp>
        <p:nvSpPr>
          <p:cNvPr id="3" name="Google Shape;2970;p56">
            <a:hlinkClick r:id="rId4"/>
            <a:extLst>
              <a:ext uri="{FF2B5EF4-FFF2-40B4-BE49-F238E27FC236}">
                <a16:creationId xmlns:a16="http://schemas.microsoft.com/office/drawing/2014/main" id="{A6E3A808-BD18-6358-F30A-03F60E67DAC6}"/>
              </a:ext>
            </a:extLst>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rPr>
              <a:t>Shivani</a:t>
            </a:r>
            <a:endParaRPr b="1">
              <a:solidFill>
                <a:schemeClr val="dk2"/>
              </a:solidFill>
            </a:endParaRPr>
          </a:p>
        </p:txBody>
      </p:sp>
      <p:sp>
        <p:nvSpPr>
          <p:cNvPr id="4" name="Google Shape;2971;p56">
            <a:hlinkClick r:id="rId5"/>
            <a:extLst>
              <a:ext uri="{FF2B5EF4-FFF2-40B4-BE49-F238E27FC236}">
                <a16:creationId xmlns:a16="http://schemas.microsoft.com/office/drawing/2014/main" id="{49AB6D0F-25C7-4184-0605-E589436A9098}"/>
              </a:ext>
            </a:extLst>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rPr>
              <a:t>Apurva</a:t>
            </a:r>
            <a:endParaRPr b="1">
              <a:solidFill>
                <a:schemeClr val="dk2"/>
              </a:solidFill>
            </a:endParaRPr>
          </a:p>
        </p:txBody>
      </p:sp>
      <p:sp>
        <p:nvSpPr>
          <p:cNvPr id="5" name="Google Shape;2972;p56">
            <a:hlinkClick r:id="rId6"/>
            <a:extLst>
              <a:ext uri="{FF2B5EF4-FFF2-40B4-BE49-F238E27FC236}">
                <a16:creationId xmlns:a16="http://schemas.microsoft.com/office/drawing/2014/main" id="{7C87041B-EBA7-5F20-33D1-6129904EE995}"/>
              </a:ext>
            </a:extLst>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rPr>
              <a:t>Himanshi</a:t>
            </a:r>
            <a:endParaRPr b="1">
              <a:solidFill>
                <a:schemeClr val="dk2"/>
              </a:solidFill>
            </a:endParaRPr>
          </a:p>
        </p:txBody>
      </p:sp>
      <p:sp>
        <p:nvSpPr>
          <p:cNvPr id="6" name="Google Shape;2973;p56">
            <a:hlinkClick r:id="rId7"/>
            <a:extLst>
              <a:ext uri="{FF2B5EF4-FFF2-40B4-BE49-F238E27FC236}">
                <a16:creationId xmlns:a16="http://schemas.microsoft.com/office/drawing/2014/main" id="{AF68663F-BECD-A8F3-D259-CB81D6713DCF}"/>
              </a:ext>
            </a:extLst>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rPr>
              <a:t>Dia</a:t>
            </a:r>
            <a:endParaRPr b="1">
              <a:solidFill>
                <a:schemeClr val="dk2"/>
              </a:solidFill>
            </a:endParaRPr>
          </a:p>
        </p:txBody>
      </p:sp>
      <p:pic>
        <p:nvPicPr>
          <p:cNvPr id="7" name="Google Shape;2974;p56">
            <a:extLst>
              <a:ext uri="{FF2B5EF4-FFF2-40B4-BE49-F238E27FC236}">
                <a16:creationId xmlns:a16="http://schemas.microsoft.com/office/drawing/2014/main" id="{9066868B-178C-3757-EA96-2C30CA003C9B}"/>
              </a:ext>
            </a:extLst>
          </p:cNvPr>
          <p:cNvPicPr preferRelativeResize="0"/>
          <p:nvPr/>
        </p:nvPicPr>
        <p:blipFill rotWithShape="1">
          <a:blip r:embed="rId8">
            <a:alphaModFix/>
          </a:blip>
          <a:srcRect/>
          <a:stretch/>
        </p:blipFill>
        <p:spPr>
          <a:xfrm>
            <a:off x="2376355" y="2481308"/>
            <a:ext cx="1270420" cy="1270435"/>
          </a:xfrm>
          <a:prstGeom prst="rect">
            <a:avLst/>
          </a:prstGeom>
          <a:noFill/>
          <a:ln>
            <a:noFill/>
          </a:ln>
        </p:spPr>
      </p:pic>
      <p:pic>
        <p:nvPicPr>
          <p:cNvPr id="8" name="Google Shape;2975;p56" descr="A person smiling in front of white flowers&#10;&#10;Description automatically generated">
            <a:extLst>
              <a:ext uri="{FF2B5EF4-FFF2-40B4-BE49-F238E27FC236}">
                <a16:creationId xmlns:a16="http://schemas.microsoft.com/office/drawing/2014/main" id="{94FE392B-98EA-2DE4-3E39-62E1656A0CF4}"/>
              </a:ext>
            </a:extLst>
          </p:cNvPr>
          <p:cNvPicPr preferRelativeResize="0"/>
          <p:nvPr/>
        </p:nvPicPr>
        <p:blipFill rotWithShape="1">
          <a:blip r:embed="rId9"/>
          <a:srcRect t="16985" b="16985"/>
          <a:stretch/>
        </p:blipFill>
        <p:spPr>
          <a:xfrm>
            <a:off x="3842468" y="2321602"/>
            <a:ext cx="1358382" cy="1438772"/>
          </a:xfrm>
          <a:prstGeom prst="rect">
            <a:avLst/>
          </a:prstGeom>
          <a:noFill/>
          <a:ln>
            <a:noFill/>
          </a:ln>
        </p:spPr>
      </p:pic>
      <p:pic>
        <p:nvPicPr>
          <p:cNvPr id="9" name="Google Shape;2976;p56" descr="A person with a backpack&#10;&#10;Description automatically generated">
            <a:extLst>
              <a:ext uri="{FF2B5EF4-FFF2-40B4-BE49-F238E27FC236}">
                <a16:creationId xmlns:a16="http://schemas.microsoft.com/office/drawing/2014/main" id="{55353E08-A74D-7114-D064-304DCA498DD9}"/>
              </a:ext>
            </a:extLst>
          </p:cNvPr>
          <p:cNvPicPr preferRelativeResize="0"/>
          <p:nvPr/>
        </p:nvPicPr>
        <p:blipFill rotWithShape="1">
          <a:blip r:embed="rId10"/>
          <a:srcRect t="7181" b="7181"/>
          <a:stretch/>
        </p:blipFill>
        <p:spPr>
          <a:xfrm>
            <a:off x="5306751" y="2302417"/>
            <a:ext cx="1360998" cy="1450062"/>
          </a:xfrm>
          <a:prstGeom prst="rect">
            <a:avLst/>
          </a:prstGeom>
          <a:noFill/>
          <a:ln>
            <a:solidFill>
              <a:srgbClr val="4472C4"/>
            </a:solidFill>
          </a:ln>
        </p:spPr>
      </p:pic>
      <p:pic>
        <p:nvPicPr>
          <p:cNvPr id="10" name="Google Shape;2977;p56" descr="人站在一起&#10;&#10;已自动生成说明">
            <a:extLst>
              <a:ext uri="{FF2B5EF4-FFF2-40B4-BE49-F238E27FC236}">
                <a16:creationId xmlns:a16="http://schemas.microsoft.com/office/drawing/2014/main" id="{BE04A8E7-CA84-25EB-7017-8974E7FD01FB}"/>
              </a:ext>
            </a:extLst>
          </p:cNvPr>
          <p:cNvPicPr preferRelativeResize="0"/>
          <p:nvPr/>
        </p:nvPicPr>
        <p:blipFill rotWithShape="1">
          <a:blip r:embed="rId11"/>
          <a:srcRect l="-5940" t="25268" r="-6211" b="43119"/>
          <a:stretch/>
        </p:blipFill>
        <p:spPr>
          <a:xfrm>
            <a:off x="6674347" y="2299766"/>
            <a:ext cx="1963120" cy="1446412"/>
          </a:xfrm>
          <a:prstGeom prst="rect">
            <a:avLst/>
          </a:prstGeom>
          <a:noFill/>
          <a:ln>
            <a:noFill/>
          </a:ln>
        </p:spPr>
      </p:pic>
      <p:sp>
        <p:nvSpPr>
          <p:cNvPr id="11" name="Google Shape;2978;p56">
            <a:hlinkClick r:id="rId12"/>
            <a:extLst>
              <a:ext uri="{FF2B5EF4-FFF2-40B4-BE49-F238E27FC236}">
                <a16:creationId xmlns:a16="http://schemas.microsoft.com/office/drawing/2014/main" id="{431823D5-FD44-7B46-DA2F-1D0A99A3E388}"/>
              </a:ext>
            </a:extLst>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rPr>
              <a:t>Robert</a:t>
            </a:r>
            <a:endParaRPr b="1">
              <a:solidFill>
                <a:schemeClr val="dk2"/>
              </a:solidFill>
            </a:endParaRPr>
          </a:p>
        </p:txBody>
      </p:sp>
      <p:pic>
        <p:nvPicPr>
          <p:cNvPr id="12" name="Picture 11" descr="A person sitting on a beach with many sea lions&#10;&#10;Description automatically generated">
            <a:extLst>
              <a:ext uri="{FF2B5EF4-FFF2-40B4-BE49-F238E27FC236}">
                <a16:creationId xmlns:a16="http://schemas.microsoft.com/office/drawing/2014/main" id="{21DBC098-2EB5-FA72-D289-CAA498B97607}"/>
              </a:ext>
            </a:extLst>
          </p:cNvPr>
          <p:cNvPicPr>
            <a:picLocks noChangeAspect="1"/>
          </p:cNvPicPr>
          <p:nvPr/>
        </p:nvPicPr>
        <p:blipFill>
          <a:blip r:embed="rId13"/>
          <a:stretch>
            <a:fillRect/>
          </a:stretch>
        </p:blipFill>
        <p:spPr>
          <a:xfrm>
            <a:off x="849162" y="2316166"/>
            <a:ext cx="1421911" cy="1430354"/>
          </a:xfrm>
          <a:prstGeom prst="rect">
            <a:avLst/>
          </a:prstGeom>
        </p:spPr>
      </p:pic>
      <p:pic>
        <p:nvPicPr>
          <p:cNvPr id="14" name="Picture 13" descr="A person sitting in a field of flowers&#10;&#10;Description automatically generated">
            <a:extLst>
              <a:ext uri="{FF2B5EF4-FFF2-40B4-BE49-F238E27FC236}">
                <a16:creationId xmlns:a16="http://schemas.microsoft.com/office/drawing/2014/main" id="{EDE5E24E-7F6F-5CC3-2700-235E57443028}"/>
              </a:ext>
            </a:extLst>
          </p:cNvPr>
          <p:cNvPicPr>
            <a:picLocks noChangeAspect="1"/>
          </p:cNvPicPr>
          <p:nvPr/>
        </p:nvPicPr>
        <p:blipFill rotWithShape="1">
          <a:blip r:embed="rId14"/>
          <a:srcRect l="33471" t="18677" r="29815" b="53594"/>
          <a:stretch/>
        </p:blipFill>
        <p:spPr>
          <a:xfrm>
            <a:off x="2358907" y="2320290"/>
            <a:ext cx="1416317" cy="14262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81EAEF-123B-5253-C8D4-2EE6A79A8AA7}"/>
              </a:ext>
            </a:extLst>
          </p:cNvPr>
          <p:cNvPicPr>
            <a:picLocks noChangeAspect="1"/>
          </p:cNvPicPr>
          <p:nvPr/>
        </p:nvPicPr>
        <p:blipFill>
          <a:blip r:embed="rId2"/>
          <a:stretch>
            <a:fillRect/>
          </a:stretch>
        </p:blipFill>
        <p:spPr>
          <a:xfrm>
            <a:off x="306664" y="864705"/>
            <a:ext cx="4241939" cy="3086100"/>
          </a:xfrm>
          <a:prstGeom prst="rect">
            <a:avLst/>
          </a:prstGeom>
        </p:spPr>
      </p:pic>
      <p:pic>
        <p:nvPicPr>
          <p:cNvPr id="13" name="Picture 12">
            <a:extLst>
              <a:ext uri="{FF2B5EF4-FFF2-40B4-BE49-F238E27FC236}">
                <a16:creationId xmlns:a16="http://schemas.microsoft.com/office/drawing/2014/main" id="{F4E3EBB3-78C0-9434-A314-1A008EE8E02F}"/>
              </a:ext>
            </a:extLst>
          </p:cNvPr>
          <p:cNvPicPr>
            <a:picLocks noChangeAspect="1"/>
          </p:cNvPicPr>
          <p:nvPr/>
        </p:nvPicPr>
        <p:blipFill>
          <a:blip r:embed="rId3"/>
          <a:stretch>
            <a:fillRect/>
          </a:stretch>
        </p:blipFill>
        <p:spPr>
          <a:xfrm>
            <a:off x="4746556" y="862013"/>
            <a:ext cx="4207978" cy="3086513"/>
          </a:xfrm>
          <a:prstGeom prst="rect">
            <a:avLst/>
          </a:prstGeom>
        </p:spPr>
      </p:pic>
    </p:spTree>
    <p:extLst>
      <p:ext uri="{BB962C8B-B14F-4D97-AF65-F5344CB8AC3E}">
        <p14:creationId xmlns:p14="http://schemas.microsoft.com/office/powerpoint/2010/main" val="75041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2" name="Google Shape;982;p41"/>
          <p:cNvSpPr txBox="1">
            <a:spLocks noGrp="1"/>
          </p:cNvSpPr>
          <p:nvPr>
            <p:ph type="title" idx="2"/>
          </p:nvPr>
        </p:nvSpPr>
        <p:spPr>
          <a:xfrm>
            <a:off x="2868196" y="2275119"/>
            <a:ext cx="34926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Cost</a:t>
            </a:r>
          </a:p>
        </p:txBody>
      </p:sp>
      <p:grpSp>
        <p:nvGrpSpPr>
          <p:cNvPr id="986" name="Google Shape;986;p41"/>
          <p:cNvGrpSpPr/>
          <p:nvPr/>
        </p:nvGrpSpPr>
        <p:grpSpPr>
          <a:xfrm>
            <a:off x="713218" y="402466"/>
            <a:ext cx="1031312" cy="939236"/>
            <a:chOff x="6120293" y="888797"/>
            <a:chExt cx="1031312" cy="939236"/>
          </a:xfrm>
        </p:grpSpPr>
        <p:sp>
          <p:nvSpPr>
            <p:cNvPr id="987" name="Google Shape;987;p41"/>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41"/>
          <p:cNvSpPr/>
          <p:nvPr/>
        </p:nvSpPr>
        <p:spPr>
          <a:xfrm>
            <a:off x="2486308" y="4475380"/>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41"/>
          <p:cNvGrpSpPr/>
          <p:nvPr/>
        </p:nvGrpSpPr>
        <p:grpSpPr>
          <a:xfrm>
            <a:off x="6237092" y="3973948"/>
            <a:ext cx="2883610" cy="1340902"/>
            <a:chOff x="6423642" y="3973948"/>
            <a:chExt cx="2883610" cy="1340902"/>
          </a:xfrm>
        </p:grpSpPr>
        <p:sp>
          <p:nvSpPr>
            <p:cNvPr id="992" name="Google Shape;992;p41"/>
            <p:cNvSpPr/>
            <p:nvPr/>
          </p:nvSpPr>
          <p:spPr>
            <a:xfrm rot="10800000">
              <a:off x="6423642" y="4604718"/>
              <a:ext cx="2883610" cy="710132"/>
            </a:xfrm>
            <a:custGeom>
              <a:avLst/>
              <a:gdLst/>
              <a:ahLst/>
              <a:cxnLst/>
              <a:rect l="l" t="t" r="r" b="b"/>
              <a:pathLst>
                <a:path w="36491" h="6312" extrusionOk="0">
                  <a:moveTo>
                    <a:pt x="1372" y="0"/>
                  </a:moveTo>
                  <a:cubicBezTo>
                    <a:pt x="564" y="0"/>
                    <a:pt x="1" y="716"/>
                    <a:pt x="244" y="1402"/>
                  </a:cubicBezTo>
                  <a:cubicBezTo>
                    <a:pt x="839" y="3047"/>
                    <a:pt x="2728" y="4769"/>
                    <a:pt x="8106" y="5516"/>
                  </a:cubicBezTo>
                  <a:cubicBezTo>
                    <a:pt x="12279" y="6081"/>
                    <a:pt x="15809" y="6312"/>
                    <a:pt x="18803" y="6312"/>
                  </a:cubicBezTo>
                  <a:cubicBezTo>
                    <a:pt x="29772" y="6312"/>
                    <a:pt x="33557" y="3213"/>
                    <a:pt x="35424" y="2088"/>
                  </a:cubicBezTo>
                  <a:cubicBezTo>
                    <a:pt x="35439" y="2088"/>
                    <a:pt x="35439" y="2072"/>
                    <a:pt x="35470" y="2072"/>
                  </a:cubicBezTo>
                  <a:cubicBezTo>
                    <a:pt x="36491" y="1417"/>
                    <a:pt x="36018" y="0"/>
                    <a:pt x="34799" y="0"/>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41"/>
            <p:cNvGrpSpPr/>
            <p:nvPr/>
          </p:nvGrpSpPr>
          <p:grpSpPr>
            <a:xfrm>
              <a:off x="7755904" y="4350323"/>
              <a:ext cx="562086" cy="338074"/>
              <a:chOff x="3306599" y="3657838"/>
              <a:chExt cx="1180854" cy="710091"/>
            </a:xfrm>
          </p:grpSpPr>
          <p:grpSp>
            <p:nvGrpSpPr>
              <p:cNvPr id="994" name="Google Shape;994;p41"/>
              <p:cNvGrpSpPr/>
              <p:nvPr/>
            </p:nvGrpSpPr>
            <p:grpSpPr>
              <a:xfrm>
                <a:off x="3306599" y="3657838"/>
                <a:ext cx="1180854" cy="710091"/>
                <a:chOff x="6874099" y="3924038"/>
                <a:chExt cx="1180854" cy="710091"/>
              </a:xfrm>
            </p:grpSpPr>
            <p:sp>
              <p:nvSpPr>
                <p:cNvPr id="995" name="Google Shape;995;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41"/>
                <p:cNvGrpSpPr/>
                <p:nvPr/>
              </p:nvGrpSpPr>
              <p:grpSpPr>
                <a:xfrm>
                  <a:off x="6899622" y="3942416"/>
                  <a:ext cx="1111534" cy="545979"/>
                  <a:chOff x="1323022" y="424291"/>
                  <a:chExt cx="533212" cy="261898"/>
                </a:xfrm>
              </p:grpSpPr>
              <p:sp>
                <p:nvSpPr>
                  <p:cNvPr id="1001" name="Google Shape;1001;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1"/>
            <p:cNvGrpSpPr/>
            <p:nvPr/>
          </p:nvGrpSpPr>
          <p:grpSpPr>
            <a:xfrm>
              <a:off x="8661052" y="3973948"/>
              <a:ext cx="646196" cy="1013363"/>
              <a:chOff x="442219" y="2897626"/>
              <a:chExt cx="208417" cy="326839"/>
            </a:xfrm>
          </p:grpSpPr>
          <p:sp>
            <p:nvSpPr>
              <p:cNvPr id="1015" name="Google Shape;1015;p41"/>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41"/>
            <p:cNvGrpSpPr/>
            <p:nvPr/>
          </p:nvGrpSpPr>
          <p:grpSpPr>
            <a:xfrm>
              <a:off x="6716439" y="4408712"/>
              <a:ext cx="953421" cy="573327"/>
              <a:chOff x="3306599" y="3657838"/>
              <a:chExt cx="1180854" cy="710091"/>
            </a:xfrm>
          </p:grpSpPr>
          <p:grpSp>
            <p:nvGrpSpPr>
              <p:cNvPr id="1021" name="Google Shape;1021;p41"/>
              <p:cNvGrpSpPr/>
              <p:nvPr/>
            </p:nvGrpSpPr>
            <p:grpSpPr>
              <a:xfrm>
                <a:off x="3306599" y="3657838"/>
                <a:ext cx="1180854" cy="710091"/>
                <a:chOff x="6874099" y="3924038"/>
                <a:chExt cx="1180854" cy="710091"/>
              </a:xfrm>
            </p:grpSpPr>
            <p:sp>
              <p:nvSpPr>
                <p:cNvPr id="1022" name="Google Shape;1022;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 name="Google Shape;1027;p41"/>
                <p:cNvGrpSpPr/>
                <p:nvPr/>
              </p:nvGrpSpPr>
              <p:grpSpPr>
                <a:xfrm>
                  <a:off x="6899622" y="3942416"/>
                  <a:ext cx="1111534" cy="545979"/>
                  <a:chOff x="1323022" y="424291"/>
                  <a:chExt cx="533212" cy="261898"/>
                </a:xfrm>
              </p:grpSpPr>
              <p:sp>
                <p:nvSpPr>
                  <p:cNvPr id="1028" name="Google Shape;1028;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9" name="Google Shape;1039;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1"/>
            <p:cNvGrpSpPr/>
            <p:nvPr/>
          </p:nvGrpSpPr>
          <p:grpSpPr>
            <a:xfrm>
              <a:off x="7779062" y="4739387"/>
              <a:ext cx="671906" cy="404113"/>
              <a:chOff x="3306599" y="3657838"/>
              <a:chExt cx="1180854" cy="710091"/>
            </a:xfrm>
          </p:grpSpPr>
          <p:grpSp>
            <p:nvGrpSpPr>
              <p:cNvPr id="1042" name="Google Shape;1042;p41"/>
              <p:cNvGrpSpPr/>
              <p:nvPr/>
            </p:nvGrpSpPr>
            <p:grpSpPr>
              <a:xfrm>
                <a:off x="3306599" y="3657838"/>
                <a:ext cx="1180854" cy="710091"/>
                <a:chOff x="6874099" y="3924038"/>
                <a:chExt cx="1180854" cy="710091"/>
              </a:xfrm>
            </p:grpSpPr>
            <p:sp>
              <p:nvSpPr>
                <p:cNvPr id="1043" name="Google Shape;1043;p41"/>
                <p:cNvSpPr/>
                <p:nvPr/>
              </p:nvSpPr>
              <p:spPr>
                <a:xfrm>
                  <a:off x="7347915" y="4382301"/>
                  <a:ext cx="84923" cy="251827"/>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7274313" y="4617048"/>
                  <a:ext cx="234816"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7274313" y="4617048"/>
                  <a:ext cx="175416"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895353" y="3924038"/>
                  <a:ext cx="1159599" cy="585617"/>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6874099" y="3924038"/>
                  <a:ext cx="1159692" cy="585617"/>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41"/>
                <p:cNvGrpSpPr/>
                <p:nvPr/>
              </p:nvGrpSpPr>
              <p:grpSpPr>
                <a:xfrm>
                  <a:off x="6899622" y="3942416"/>
                  <a:ext cx="1111534" cy="545979"/>
                  <a:chOff x="1323022" y="424291"/>
                  <a:chExt cx="533212" cy="261898"/>
                </a:xfrm>
              </p:grpSpPr>
              <p:sp>
                <p:nvSpPr>
                  <p:cNvPr id="1049" name="Google Shape;1049;p41"/>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0" name="Google Shape;1060;p41"/>
              <p:cNvSpPr/>
              <p:nvPr/>
            </p:nvSpPr>
            <p:spPr>
              <a:xfrm>
                <a:off x="4068881" y="4046763"/>
                <a:ext cx="277231" cy="175435"/>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4029155" y="39576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7684;p65">
            <a:extLst>
              <a:ext uri="{FF2B5EF4-FFF2-40B4-BE49-F238E27FC236}">
                <a16:creationId xmlns:a16="http://schemas.microsoft.com/office/drawing/2014/main" id="{9DFEFD67-08C9-E1BC-79B8-15EC3BFFFE40}"/>
              </a:ext>
            </a:extLst>
          </p:cNvPr>
          <p:cNvSpPr/>
          <p:nvPr/>
        </p:nvSpPr>
        <p:spPr>
          <a:xfrm>
            <a:off x="4346896" y="1345232"/>
            <a:ext cx="530955" cy="516543"/>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BD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578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731B3492-5B43-8C80-FAF2-44DFFAC69F72}"/>
              </a:ext>
            </a:extLst>
          </p:cNvPr>
          <p:cNvPicPr>
            <a:picLocks noChangeAspect="1"/>
          </p:cNvPicPr>
          <p:nvPr/>
        </p:nvPicPr>
        <p:blipFill>
          <a:blip r:embed="rId2"/>
          <a:stretch>
            <a:fillRect/>
          </a:stretch>
        </p:blipFill>
        <p:spPr>
          <a:xfrm>
            <a:off x="152431" y="27826"/>
            <a:ext cx="8826770" cy="5088316"/>
          </a:xfrm>
          <a:prstGeom prst="rect">
            <a:avLst/>
          </a:prstGeom>
        </p:spPr>
      </p:pic>
      <p:pic>
        <p:nvPicPr>
          <p:cNvPr id="4" name="Picture 3" descr="A screenshot of a graph&#10;&#10;Description automatically generated">
            <a:extLst>
              <a:ext uri="{FF2B5EF4-FFF2-40B4-BE49-F238E27FC236}">
                <a16:creationId xmlns:a16="http://schemas.microsoft.com/office/drawing/2014/main" id="{7AEF6285-391D-65C6-0CDE-741290B91DC4}"/>
              </a:ext>
            </a:extLst>
          </p:cNvPr>
          <p:cNvPicPr>
            <a:picLocks noChangeAspect="1"/>
          </p:cNvPicPr>
          <p:nvPr/>
        </p:nvPicPr>
        <p:blipFill>
          <a:blip r:embed="rId3"/>
          <a:stretch>
            <a:fillRect/>
          </a:stretch>
        </p:blipFill>
        <p:spPr>
          <a:xfrm>
            <a:off x="7595329" y="1284938"/>
            <a:ext cx="1390713" cy="2337435"/>
          </a:xfrm>
          <a:prstGeom prst="rect">
            <a:avLst/>
          </a:prstGeom>
        </p:spPr>
      </p:pic>
    </p:spTree>
    <p:extLst>
      <p:ext uri="{BB962C8B-B14F-4D97-AF65-F5344CB8AC3E}">
        <p14:creationId xmlns:p14="http://schemas.microsoft.com/office/powerpoint/2010/main" val="3931272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squares&#10;&#10;Description automatically generated">
            <a:extLst>
              <a:ext uri="{FF2B5EF4-FFF2-40B4-BE49-F238E27FC236}">
                <a16:creationId xmlns:a16="http://schemas.microsoft.com/office/drawing/2014/main" id="{44B68533-3C2A-42AB-0ADA-825473987997}"/>
              </a:ext>
            </a:extLst>
          </p:cNvPr>
          <p:cNvPicPr>
            <a:picLocks noChangeAspect="1"/>
          </p:cNvPicPr>
          <p:nvPr/>
        </p:nvPicPr>
        <p:blipFill>
          <a:blip r:embed="rId2"/>
          <a:stretch>
            <a:fillRect/>
          </a:stretch>
        </p:blipFill>
        <p:spPr>
          <a:xfrm>
            <a:off x="668000" y="243403"/>
            <a:ext cx="8171887" cy="3765902"/>
          </a:xfrm>
          <a:prstGeom prst="rect">
            <a:avLst/>
          </a:prstGeom>
        </p:spPr>
      </p:pic>
      <p:pic>
        <p:nvPicPr>
          <p:cNvPr id="4" name="Picture 3" descr="A blue rectangle with white numbers&#10;&#10;Description automatically generated">
            <a:extLst>
              <a:ext uri="{FF2B5EF4-FFF2-40B4-BE49-F238E27FC236}">
                <a16:creationId xmlns:a16="http://schemas.microsoft.com/office/drawing/2014/main" id="{DDFD290D-A4E3-49EF-BC5A-4A590F8D1745}"/>
              </a:ext>
            </a:extLst>
          </p:cNvPr>
          <p:cNvPicPr>
            <a:picLocks noChangeAspect="1"/>
          </p:cNvPicPr>
          <p:nvPr/>
        </p:nvPicPr>
        <p:blipFill>
          <a:blip r:embed="rId3"/>
          <a:stretch>
            <a:fillRect/>
          </a:stretch>
        </p:blipFill>
        <p:spPr>
          <a:xfrm>
            <a:off x="2560320" y="4013835"/>
            <a:ext cx="4572000" cy="590550"/>
          </a:xfrm>
          <a:prstGeom prst="rect">
            <a:avLst/>
          </a:prstGeom>
        </p:spPr>
      </p:pic>
    </p:spTree>
    <p:extLst>
      <p:ext uri="{BB962C8B-B14F-4D97-AF65-F5344CB8AC3E}">
        <p14:creationId xmlns:p14="http://schemas.microsoft.com/office/powerpoint/2010/main" val="897365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6AF5FE0-4081-6008-7D13-2B6E403D4A39}"/>
              </a:ext>
            </a:extLst>
          </p:cNvPr>
          <p:cNvGraphicFramePr>
            <a:graphicFrameLocks noGrp="1"/>
          </p:cNvGraphicFramePr>
          <p:nvPr>
            <p:extLst>
              <p:ext uri="{D42A27DB-BD31-4B8C-83A1-F6EECF244321}">
                <p14:modId xmlns:p14="http://schemas.microsoft.com/office/powerpoint/2010/main" val="2260231863"/>
              </p:ext>
            </p:extLst>
          </p:nvPr>
        </p:nvGraphicFramePr>
        <p:xfrm>
          <a:off x="1698225" y="298970"/>
          <a:ext cx="5390447" cy="2389208"/>
        </p:xfrm>
        <a:graphic>
          <a:graphicData uri="http://schemas.openxmlformats.org/drawingml/2006/table">
            <a:tbl>
              <a:tblPr bandRow="1">
                <a:tableStyleId>{65E26A30-5FB9-4103-9A49-5C05F5BE624E}</a:tableStyleId>
              </a:tblPr>
              <a:tblGrid>
                <a:gridCol w="2112263">
                  <a:extLst>
                    <a:ext uri="{9D8B030D-6E8A-4147-A177-3AD203B41FA5}">
                      <a16:colId xmlns:a16="http://schemas.microsoft.com/office/drawing/2014/main" val="3415587270"/>
                    </a:ext>
                  </a:extLst>
                </a:gridCol>
                <a:gridCol w="887855">
                  <a:extLst>
                    <a:ext uri="{9D8B030D-6E8A-4147-A177-3AD203B41FA5}">
                      <a16:colId xmlns:a16="http://schemas.microsoft.com/office/drawing/2014/main" val="385612706"/>
                    </a:ext>
                  </a:extLst>
                </a:gridCol>
                <a:gridCol w="463625">
                  <a:extLst>
                    <a:ext uri="{9D8B030D-6E8A-4147-A177-3AD203B41FA5}">
                      <a16:colId xmlns:a16="http://schemas.microsoft.com/office/drawing/2014/main" val="3757771018"/>
                    </a:ext>
                  </a:extLst>
                </a:gridCol>
                <a:gridCol w="739166">
                  <a:extLst>
                    <a:ext uri="{9D8B030D-6E8A-4147-A177-3AD203B41FA5}">
                      <a16:colId xmlns:a16="http://schemas.microsoft.com/office/drawing/2014/main" val="944381152"/>
                    </a:ext>
                  </a:extLst>
                </a:gridCol>
                <a:gridCol w="462571">
                  <a:extLst>
                    <a:ext uri="{9D8B030D-6E8A-4147-A177-3AD203B41FA5}">
                      <a16:colId xmlns:a16="http://schemas.microsoft.com/office/drawing/2014/main" val="1789774739"/>
                    </a:ext>
                  </a:extLst>
                </a:gridCol>
                <a:gridCol w="724967">
                  <a:extLst>
                    <a:ext uri="{9D8B030D-6E8A-4147-A177-3AD203B41FA5}">
                      <a16:colId xmlns:a16="http://schemas.microsoft.com/office/drawing/2014/main" val="3873711997"/>
                    </a:ext>
                  </a:extLst>
                </a:gridCol>
              </a:tblGrid>
              <a:tr h="272188">
                <a:tc>
                  <a:txBody>
                    <a:bodyPr/>
                    <a:lstStyle/>
                    <a:p>
                      <a:pPr fontAlgn="b"/>
                      <a:r>
                        <a:rPr lang="en-US" sz="1200" b="1">
                          <a:effectLst/>
                          <a:latin typeface="Aptos Narrow"/>
                        </a:rPr>
                        <a:t>Task Name</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fontAlgn="b"/>
                      <a:r>
                        <a:rPr lang="en-US" sz="1200" b="1">
                          <a:effectLst/>
                          <a:latin typeface="Aptos Narrow"/>
                        </a:rPr>
                        <a:t>SV</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fontAlgn="b"/>
                      <a:r>
                        <a:rPr lang="en-US" sz="1200" b="1">
                          <a:effectLst/>
                          <a:latin typeface="Aptos Narrow"/>
                        </a:rPr>
                        <a:t>SPI</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fontAlgn="b"/>
                      <a:r>
                        <a:rPr lang="en-US" sz="1200" b="1">
                          <a:effectLst/>
                          <a:latin typeface="Aptos Narrow"/>
                        </a:rPr>
                        <a:t>CV</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fontAlgn="b"/>
                      <a:r>
                        <a:rPr lang="en-US" sz="1200" b="1">
                          <a:effectLst/>
                          <a:latin typeface="Aptos Narrow"/>
                        </a:rPr>
                        <a:t>CPI</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fontAlgn="b"/>
                      <a:r>
                        <a:rPr lang="en-US" sz="1200" b="1">
                          <a:effectLst/>
                          <a:latin typeface="Aptos Narrow"/>
                        </a:rPr>
                        <a:t>VAC</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C000"/>
                    </a:solidFill>
                  </a:tcPr>
                </a:tc>
                <a:extLst>
                  <a:ext uri="{0D108BD9-81ED-4DB2-BD59-A6C34878D82A}">
                    <a16:rowId xmlns:a16="http://schemas.microsoft.com/office/drawing/2014/main" val="3510053430"/>
                  </a:ext>
                </a:extLst>
              </a:tr>
              <a:tr h="211702">
                <a:tc>
                  <a:txBody>
                    <a:bodyPr/>
                    <a:lstStyle/>
                    <a:p>
                      <a:pPr fontAlgn="b"/>
                      <a:r>
                        <a:rPr lang="en-US" sz="1200" b="1">
                          <a:effectLst/>
                          <a:latin typeface="Aptos Narrow"/>
                        </a:rPr>
                        <a:t>Bright Source</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3C7D22"/>
                    </a:solidFill>
                  </a:tcPr>
                </a:tc>
                <a:tc>
                  <a:txBody>
                    <a:bodyPr/>
                    <a:lstStyle/>
                    <a:p>
                      <a:pPr algn="r" fontAlgn="b"/>
                      <a:r>
                        <a:rPr lang="en-US" sz="1200" b="1">
                          <a:effectLst/>
                          <a:latin typeface="Aptos Narrow"/>
                        </a:rPr>
                        <a:t>$0.00</a:t>
                      </a:r>
                    </a:p>
                  </a:txBody>
                  <a:tcPr marL="9525" marR="9525" marT="9525" marB="0" anchor="b">
                    <a:lnL>
                      <a:noFill/>
                    </a:lnL>
                    <a:lnR>
                      <a:noFill/>
                    </a:lnR>
                    <a:lnT>
                      <a:noFill/>
                    </a:lnT>
                    <a:lnB>
                      <a:noFill/>
                    </a:lnB>
                    <a:solidFill>
                      <a:srgbClr val="3C7D22"/>
                    </a:solidFill>
                  </a:tcPr>
                </a:tc>
                <a:tc>
                  <a:txBody>
                    <a:bodyPr/>
                    <a:lstStyle/>
                    <a:p>
                      <a:pPr algn="r" fontAlgn="b"/>
                      <a:r>
                        <a:rPr lang="en-US" sz="1200" b="1">
                          <a:effectLst/>
                          <a:latin typeface="Aptos Narrow"/>
                        </a:rPr>
                        <a:t>1</a:t>
                      </a:r>
                    </a:p>
                  </a:txBody>
                  <a:tcPr marL="9525" marR="9525" marT="9525" marB="0" anchor="b">
                    <a:lnL>
                      <a:noFill/>
                    </a:lnL>
                    <a:lnR>
                      <a:noFill/>
                    </a:lnR>
                    <a:lnT>
                      <a:noFill/>
                    </a:lnT>
                    <a:lnB>
                      <a:noFill/>
                    </a:lnB>
                    <a:solidFill>
                      <a:srgbClr val="3C7D22"/>
                    </a:solidFill>
                  </a:tcPr>
                </a:tc>
                <a:tc>
                  <a:txBody>
                    <a:bodyPr/>
                    <a:lstStyle/>
                    <a:p>
                      <a:pPr algn="r" fontAlgn="b"/>
                      <a:r>
                        <a:rPr lang="en-US" sz="1200" b="1">
                          <a:effectLst/>
                          <a:latin typeface="Aptos Narrow"/>
                        </a:rPr>
                        <a:t>$1,450.00</a:t>
                      </a:r>
                    </a:p>
                  </a:txBody>
                  <a:tcPr marL="9525" marR="9525" marT="9525" marB="0" anchor="b">
                    <a:lnL>
                      <a:noFill/>
                    </a:lnL>
                    <a:lnR>
                      <a:noFill/>
                    </a:lnR>
                    <a:lnT>
                      <a:noFill/>
                    </a:lnT>
                    <a:lnB>
                      <a:noFill/>
                    </a:lnB>
                    <a:solidFill>
                      <a:srgbClr val="3C7D22"/>
                    </a:solidFill>
                  </a:tcPr>
                </a:tc>
                <a:tc>
                  <a:txBody>
                    <a:bodyPr/>
                    <a:lstStyle/>
                    <a:p>
                      <a:pPr algn="r" fontAlgn="b"/>
                      <a:r>
                        <a:rPr lang="en-US" sz="1200" b="1">
                          <a:effectLst/>
                          <a:latin typeface="Aptos Narrow"/>
                        </a:rPr>
                        <a:t>1.02</a:t>
                      </a:r>
                    </a:p>
                  </a:txBody>
                  <a:tcPr marL="9525" marR="9525" marT="9525" marB="0" anchor="b">
                    <a:lnL>
                      <a:noFill/>
                    </a:lnL>
                    <a:lnR>
                      <a:noFill/>
                    </a:lnR>
                    <a:lnT>
                      <a:noFill/>
                    </a:lnT>
                    <a:lnB>
                      <a:noFill/>
                    </a:lnB>
                    <a:solidFill>
                      <a:srgbClr val="3C7D22"/>
                    </a:solidFill>
                  </a:tcPr>
                </a:tc>
                <a:tc>
                  <a:txBody>
                    <a:bodyPr/>
                    <a:lstStyle/>
                    <a:p>
                      <a:pPr algn="r" fontAlgn="b"/>
                      <a:r>
                        <a:rPr lang="en-US" sz="1200" b="1">
                          <a:effectLst/>
                          <a:latin typeface="Aptos Narrow"/>
                        </a:rPr>
                        <a:t>$39,984.66</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3C7D22"/>
                    </a:solidFill>
                  </a:tcPr>
                </a:tc>
                <a:extLst>
                  <a:ext uri="{0D108BD9-81ED-4DB2-BD59-A6C34878D82A}">
                    <a16:rowId xmlns:a16="http://schemas.microsoft.com/office/drawing/2014/main" val="1559198257"/>
                  </a:ext>
                </a:extLst>
              </a:tr>
              <a:tr h="211702">
                <a:tc>
                  <a:txBody>
                    <a:bodyPr/>
                    <a:lstStyle/>
                    <a:p>
                      <a:pPr fontAlgn="b"/>
                      <a:r>
                        <a:rPr lang="en-US" sz="1200" b="1">
                          <a:effectLst/>
                          <a:latin typeface="Aptos Narrow"/>
                        </a:rPr>
                        <a:t>Initiation</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8ED973"/>
                    </a:solidFill>
                  </a:tcPr>
                </a:tc>
                <a:tc>
                  <a:txBody>
                    <a:bodyPr/>
                    <a:lstStyle/>
                    <a:p>
                      <a:pPr algn="r" fontAlgn="b"/>
                      <a:r>
                        <a:rPr lang="en-US" sz="1200" b="1">
                          <a:effectLst/>
                          <a:latin typeface="Aptos Narrow"/>
                        </a:rPr>
                        <a:t>$0.00</a:t>
                      </a:r>
                    </a:p>
                  </a:txBody>
                  <a:tcPr marL="9525" marR="9525" marT="9525" marB="0" anchor="b">
                    <a:lnL>
                      <a:noFill/>
                    </a:lnL>
                    <a:lnR>
                      <a:noFill/>
                    </a:lnR>
                    <a:lnT>
                      <a:noFill/>
                    </a:lnT>
                    <a:lnB>
                      <a:noFill/>
                    </a:lnB>
                    <a:solidFill>
                      <a:srgbClr val="8ED973"/>
                    </a:solidFill>
                  </a:tcPr>
                </a:tc>
                <a:tc>
                  <a:txBody>
                    <a:bodyPr/>
                    <a:lstStyle/>
                    <a:p>
                      <a:pPr algn="r" fontAlgn="b"/>
                      <a:r>
                        <a:rPr lang="en-US" sz="1200" b="1">
                          <a:effectLst/>
                          <a:latin typeface="Aptos Narrow"/>
                        </a:rPr>
                        <a:t>1</a:t>
                      </a:r>
                    </a:p>
                  </a:txBody>
                  <a:tcPr marL="9525" marR="9525" marT="9525" marB="0" anchor="b">
                    <a:lnL>
                      <a:noFill/>
                    </a:lnL>
                    <a:lnR>
                      <a:noFill/>
                    </a:lnR>
                    <a:lnT>
                      <a:noFill/>
                    </a:lnT>
                    <a:lnB>
                      <a:noFill/>
                    </a:lnB>
                    <a:solidFill>
                      <a:srgbClr val="8ED973"/>
                    </a:solidFill>
                  </a:tcPr>
                </a:tc>
                <a:tc>
                  <a:txBody>
                    <a:bodyPr/>
                    <a:lstStyle/>
                    <a:p>
                      <a:pPr algn="r" fontAlgn="b"/>
                      <a:r>
                        <a:rPr lang="en-US" sz="1200" b="1">
                          <a:effectLst/>
                          <a:latin typeface="Aptos Narrow"/>
                        </a:rPr>
                        <a:t>$1,450.00</a:t>
                      </a:r>
                    </a:p>
                  </a:txBody>
                  <a:tcPr marL="9525" marR="9525" marT="9525" marB="0" anchor="b">
                    <a:lnL>
                      <a:noFill/>
                    </a:lnL>
                    <a:lnR>
                      <a:noFill/>
                    </a:lnR>
                    <a:lnT>
                      <a:noFill/>
                    </a:lnT>
                    <a:lnB>
                      <a:noFill/>
                    </a:lnB>
                    <a:solidFill>
                      <a:srgbClr val="8ED973"/>
                    </a:solidFill>
                  </a:tcPr>
                </a:tc>
                <a:tc>
                  <a:txBody>
                    <a:bodyPr/>
                    <a:lstStyle/>
                    <a:p>
                      <a:pPr algn="r" fontAlgn="b"/>
                      <a:r>
                        <a:rPr lang="en-US" sz="1200" b="1">
                          <a:effectLst/>
                          <a:latin typeface="Aptos Narrow"/>
                        </a:rPr>
                        <a:t>1.02</a:t>
                      </a:r>
                    </a:p>
                  </a:txBody>
                  <a:tcPr marL="9525" marR="9525" marT="9525" marB="0" anchor="b">
                    <a:lnL>
                      <a:noFill/>
                    </a:lnL>
                    <a:lnR>
                      <a:noFill/>
                    </a:lnR>
                    <a:lnT>
                      <a:noFill/>
                    </a:lnT>
                    <a:lnB>
                      <a:noFill/>
                    </a:lnB>
                    <a:solidFill>
                      <a:srgbClr val="8ED973"/>
                    </a:solidFill>
                  </a:tcPr>
                </a:tc>
                <a:tc>
                  <a:txBody>
                    <a:bodyPr/>
                    <a:lstStyle/>
                    <a:p>
                      <a:pPr algn="r" fontAlgn="b"/>
                      <a:r>
                        <a:rPr lang="en-US" sz="1200" b="1">
                          <a:effectLst/>
                          <a:latin typeface="Aptos Narrow"/>
                        </a:rPr>
                        <a:t>$8,255.25</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8ED973"/>
                    </a:solidFill>
                  </a:tcPr>
                </a:tc>
                <a:extLst>
                  <a:ext uri="{0D108BD9-81ED-4DB2-BD59-A6C34878D82A}">
                    <a16:rowId xmlns:a16="http://schemas.microsoft.com/office/drawing/2014/main" val="1794157701"/>
                  </a:ext>
                </a:extLst>
              </a:tr>
              <a:tr h="211702">
                <a:tc>
                  <a:txBody>
                    <a:bodyPr/>
                    <a:lstStyle/>
                    <a:p>
                      <a:pPr fontAlgn="b"/>
                      <a:r>
                        <a:rPr lang="en-US" sz="1200">
                          <a:effectLst/>
                          <a:latin typeface="Aptos Narrow"/>
                        </a:rPr>
                        <a:t>Project Management</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B5E6A2"/>
                    </a:solidFill>
                  </a:tcPr>
                </a:tc>
                <a:extLst>
                  <a:ext uri="{0D108BD9-81ED-4DB2-BD59-A6C34878D82A}">
                    <a16:rowId xmlns:a16="http://schemas.microsoft.com/office/drawing/2014/main" val="1503788716"/>
                  </a:ext>
                </a:extLst>
              </a:tr>
              <a:tr h="211702">
                <a:tc>
                  <a:txBody>
                    <a:bodyPr/>
                    <a:lstStyle/>
                    <a:p>
                      <a:pPr fontAlgn="b"/>
                      <a:r>
                        <a:rPr lang="en-US" sz="1200">
                          <a:effectLst/>
                          <a:latin typeface="Aptos Narrow"/>
                        </a:rPr>
                        <a:t>Stakeholders Identification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$1,000.00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1.03</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$1,000.00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B5E6A2"/>
                    </a:solidFill>
                  </a:tcPr>
                </a:tc>
                <a:extLst>
                  <a:ext uri="{0D108BD9-81ED-4DB2-BD59-A6C34878D82A}">
                    <a16:rowId xmlns:a16="http://schemas.microsoft.com/office/drawing/2014/main" val="1309065961"/>
                  </a:ext>
                </a:extLst>
              </a:tr>
              <a:tr h="211702">
                <a:tc>
                  <a:txBody>
                    <a:bodyPr/>
                    <a:lstStyle/>
                    <a:p>
                      <a:pPr fontAlgn="b"/>
                      <a:r>
                        <a:rPr lang="en-US" sz="1200">
                          <a:effectLst/>
                          <a:latin typeface="Aptos Narrow"/>
                        </a:rPr>
                        <a:t>Identify stakeholders</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B5E6A2"/>
                    </a:solidFill>
                  </a:tcPr>
                </a:tc>
                <a:extLst>
                  <a:ext uri="{0D108BD9-81ED-4DB2-BD59-A6C34878D82A}">
                    <a16:rowId xmlns:a16="http://schemas.microsoft.com/office/drawing/2014/main" val="3239600458"/>
                  </a:ext>
                </a:extLst>
              </a:tr>
              <a:tr h="211702">
                <a:tc>
                  <a:txBody>
                    <a:bodyPr/>
                    <a:lstStyle/>
                    <a:p>
                      <a:pPr fontAlgn="b"/>
                      <a:r>
                        <a:rPr lang="en-US" sz="1200">
                          <a:effectLst/>
                          <a:latin typeface="Aptos Narrow"/>
                        </a:rPr>
                        <a:t>List all stakeholders</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B5E6A2"/>
                    </a:solidFill>
                  </a:tcPr>
                </a:tc>
                <a:extLst>
                  <a:ext uri="{0D108BD9-81ED-4DB2-BD59-A6C34878D82A}">
                    <a16:rowId xmlns:a16="http://schemas.microsoft.com/office/drawing/2014/main" val="343317126"/>
                  </a:ext>
                </a:extLst>
              </a:tr>
              <a:tr h="211702">
                <a:tc>
                  <a:txBody>
                    <a:bodyPr/>
                    <a:lstStyle/>
                    <a:p>
                      <a:pPr fontAlgn="b"/>
                      <a:r>
                        <a:rPr lang="en-US" sz="1200">
                          <a:effectLst/>
                          <a:latin typeface="Aptos Narrow"/>
                        </a:rPr>
                        <a:t>Assess stakeholder impact</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$1,000.00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1.05</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$1,000.00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B5E6A2"/>
                    </a:solidFill>
                  </a:tcPr>
                </a:tc>
                <a:extLst>
                  <a:ext uri="{0D108BD9-81ED-4DB2-BD59-A6C34878D82A}">
                    <a16:rowId xmlns:a16="http://schemas.microsoft.com/office/drawing/2014/main" val="1857912874"/>
                  </a:ext>
                </a:extLst>
              </a:tr>
              <a:tr h="211702">
                <a:tc>
                  <a:txBody>
                    <a:bodyPr/>
                    <a:lstStyle/>
                    <a:p>
                      <a:pPr fontAlgn="b"/>
                      <a:r>
                        <a:rPr lang="en-US" sz="1200">
                          <a:effectLst/>
                          <a:latin typeface="Aptos Narrow"/>
                        </a:rPr>
                        <a:t>Project Scope Definition</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$450.00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1.01</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$1,857.80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B5E6A2"/>
                    </a:solidFill>
                  </a:tcPr>
                </a:tc>
                <a:extLst>
                  <a:ext uri="{0D108BD9-81ED-4DB2-BD59-A6C34878D82A}">
                    <a16:rowId xmlns:a16="http://schemas.microsoft.com/office/drawing/2014/main" val="3701549289"/>
                  </a:ext>
                </a:extLst>
              </a:tr>
              <a:tr h="211702">
                <a:tc>
                  <a:txBody>
                    <a:bodyPr/>
                    <a:lstStyle/>
                    <a:p>
                      <a:pPr fontAlgn="b"/>
                      <a:r>
                        <a:rPr lang="en-US" sz="1200">
                          <a:effectLst/>
                          <a:latin typeface="Aptos Narrow"/>
                        </a:rPr>
                        <a:t>Develop scope statement</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$450.00</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1.01</a:t>
                      </a:r>
                    </a:p>
                  </a:txBody>
                  <a:tcPr marL="9525" marR="9525" marT="9525" marB="0" anchor="b">
                    <a:lnL>
                      <a:noFill/>
                    </a:lnL>
                    <a:lnR>
                      <a:noFill/>
                    </a:lnR>
                    <a:lnT>
                      <a:noFill/>
                    </a:lnT>
                    <a:lnB>
                      <a:noFill/>
                    </a:lnB>
                    <a:solidFill>
                      <a:srgbClr val="B5E6A2"/>
                    </a:solidFill>
                  </a:tcPr>
                </a:tc>
                <a:tc>
                  <a:txBody>
                    <a:bodyPr/>
                    <a:lstStyle/>
                    <a:p>
                      <a:pPr algn="r" fontAlgn="b"/>
                      <a:r>
                        <a:rPr lang="en-US" sz="1200">
                          <a:effectLst/>
                          <a:latin typeface="Aptos Narrow"/>
                        </a:rPr>
                        <a:t>$488.53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B5E6A2"/>
                    </a:solidFill>
                  </a:tcPr>
                </a:tc>
                <a:extLst>
                  <a:ext uri="{0D108BD9-81ED-4DB2-BD59-A6C34878D82A}">
                    <a16:rowId xmlns:a16="http://schemas.microsoft.com/office/drawing/2014/main" val="1506155594"/>
                  </a:ext>
                </a:extLst>
              </a:tr>
              <a:tr h="211702">
                <a:tc>
                  <a:txBody>
                    <a:bodyPr/>
                    <a:lstStyle/>
                    <a:p>
                      <a:pPr fontAlgn="b"/>
                      <a:r>
                        <a:rPr lang="en-US" sz="1200">
                          <a:effectLst/>
                          <a:latin typeface="Aptos Narrow"/>
                        </a:rPr>
                        <a:t>Create work breakdown structure</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B5E6A2"/>
                    </a:solidFill>
                  </a:tcPr>
                </a:tc>
                <a:tc>
                  <a:txBody>
                    <a:bodyPr/>
                    <a:lstStyle/>
                    <a:p>
                      <a:pPr algn="r" fontAlgn="b"/>
                      <a:r>
                        <a:rPr lang="en-US" sz="1200">
                          <a:effectLst/>
                          <a:latin typeface="Aptos Narrow"/>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B5E6A2"/>
                    </a:solidFill>
                  </a:tcPr>
                </a:tc>
                <a:tc>
                  <a:txBody>
                    <a:bodyPr/>
                    <a:lstStyle/>
                    <a:p>
                      <a:pPr algn="r" fontAlgn="b"/>
                      <a:r>
                        <a:rPr lang="en-US" sz="1200">
                          <a:effectLst/>
                          <a:latin typeface="Aptos Narrow"/>
                        </a:rPr>
                        <a:t>$0.00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B5E6A2"/>
                    </a:solidFill>
                  </a:tcPr>
                </a:tc>
                <a:tc>
                  <a:txBody>
                    <a:bodyPr/>
                    <a:lstStyle/>
                    <a:p>
                      <a:pPr algn="r" fontAlgn="b"/>
                      <a:r>
                        <a:rPr lang="en-US" sz="1200">
                          <a:effectLst/>
                          <a:latin typeface="Aptos Narrow"/>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B5E6A2"/>
                    </a:solidFill>
                  </a:tcPr>
                </a:tc>
                <a:tc>
                  <a:txBody>
                    <a:bodyPr/>
                    <a:lstStyle/>
                    <a:p>
                      <a:pPr algn="r" fontAlgn="b"/>
                      <a:r>
                        <a:rPr lang="en-US" sz="1200">
                          <a:effectLst/>
                          <a:latin typeface="Aptos Narrow"/>
                        </a:rPr>
                        <a:t>$26,200.00</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B5E6A2"/>
                    </a:solidFill>
                  </a:tcPr>
                </a:tc>
                <a:extLst>
                  <a:ext uri="{0D108BD9-81ED-4DB2-BD59-A6C34878D82A}">
                    <a16:rowId xmlns:a16="http://schemas.microsoft.com/office/drawing/2014/main" val="3466402310"/>
                  </a:ext>
                </a:extLst>
              </a:tr>
            </a:tbl>
          </a:graphicData>
        </a:graphic>
      </p:graphicFrame>
      <p:pic>
        <p:nvPicPr>
          <p:cNvPr id="4" name="Picture 3" descr="A graph with blue and orange bars&#10;&#10;Description automatically generated">
            <a:extLst>
              <a:ext uri="{FF2B5EF4-FFF2-40B4-BE49-F238E27FC236}">
                <a16:creationId xmlns:a16="http://schemas.microsoft.com/office/drawing/2014/main" id="{86677B2A-A44B-6C0C-12B5-3D4BFCB118B0}"/>
              </a:ext>
            </a:extLst>
          </p:cNvPr>
          <p:cNvPicPr>
            <a:picLocks noChangeAspect="1"/>
          </p:cNvPicPr>
          <p:nvPr/>
        </p:nvPicPr>
        <p:blipFill>
          <a:blip r:embed="rId2"/>
          <a:stretch>
            <a:fillRect/>
          </a:stretch>
        </p:blipFill>
        <p:spPr>
          <a:xfrm>
            <a:off x="2818092" y="2799661"/>
            <a:ext cx="3508868" cy="2144293"/>
          </a:xfrm>
          <a:prstGeom prst="rect">
            <a:avLst/>
          </a:prstGeom>
        </p:spPr>
      </p:pic>
    </p:spTree>
    <p:extLst>
      <p:ext uri="{BB962C8B-B14F-4D97-AF65-F5344CB8AC3E}">
        <p14:creationId xmlns:p14="http://schemas.microsoft.com/office/powerpoint/2010/main" val="1830041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red bars and a red line&#10;&#10;Description automatically generated">
            <a:extLst>
              <a:ext uri="{FF2B5EF4-FFF2-40B4-BE49-F238E27FC236}">
                <a16:creationId xmlns:a16="http://schemas.microsoft.com/office/drawing/2014/main" id="{CF8BB10C-DB1A-A104-4101-CAAA738F0C36}"/>
              </a:ext>
            </a:extLst>
          </p:cNvPr>
          <p:cNvPicPr>
            <a:picLocks noChangeAspect="1"/>
          </p:cNvPicPr>
          <p:nvPr/>
        </p:nvPicPr>
        <p:blipFill>
          <a:blip r:embed="rId2"/>
          <a:stretch>
            <a:fillRect/>
          </a:stretch>
        </p:blipFill>
        <p:spPr>
          <a:xfrm>
            <a:off x="412792" y="357751"/>
            <a:ext cx="8381187" cy="4453856"/>
          </a:xfrm>
          <a:prstGeom prst="rect">
            <a:avLst/>
          </a:prstGeom>
        </p:spPr>
      </p:pic>
    </p:spTree>
    <p:extLst>
      <p:ext uri="{BB962C8B-B14F-4D97-AF65-F5344CB8AC3E}">
        <p14:creationId xmlns:p14="http://schemas.microsoft.com/office/powerpoint/2010/main" val="145245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5"/>
          <p:cNvSpPr txBox="1">
            <a:spLocks noGrp="1"/>
          </p:cNvSpPr>
          <p:nvPr>
            <p:ph type="title"/>
          </p:nvPr>
        </p:nvSpPr>
        <p:spPr>
          <a:xfrm>
            <a:off x="4991900" y="2241550"/>
            <a:ext cx="3505714" cy="16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Lessons Learned</a:t>
            </a:r>
            <a:endParaRPr/>
          </a:p>
        </p:txBody>
      </p:sp>
      <p:sp>
        <p:nvSpPr>
          <p:cNvPr id="664" name="Google Shape;664;p35"/>
          <p:cNvSpPr txBox="1">
            <a:spLocks noGrp="1"/>
          </p:cNvSpPr>
          <p:nvPr>
            <p:ph type="title" idx="2"/>
          </p:nvPr>
        </p:nvSpPr>
        <p:spPr>
          <a:xfrm>
            <a:off x="5105625" y="1235475"/>
            <a:ext cx="1250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665" name="Google Shape;665;p35"/>
          <p:cNvGrpSpPr/>
          <p:nvPr/>
        </p:nvGrpSpPr>
        <p:grpSpPr>
          <a:xfrm>
            <a:off x="-428365" y="1004154"/>
            <a:ext cx="5097518" cy="5138490"/>
            <a:chOff x="-428365" y="1004154"/>
            <a:chExt cx="5097518" cy="5138490"/>
          </a:xfrm>
        </p:grpSpPr>
        <p:sp>
          <p:nvSpPr>
            <p:cNvPr id="666" name="Google Shape;666;p35"/>
            <p:cNvSpPr/>
            <p:nvPr/>
          </p:nvSpPr>
          <p:spPr>
            <a:xfrm rot="159684">
              <a:off x="-383293" y="3970092"/>
              <a:ext cx="5007376" cy="2057407"/>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5"/>
            <p:cNvGrpSpPr/>
            <p:nvPr/>
          </p:nvGrpSpPr>
          <p:grpSpPr>
            <a:xfrm>
              <a:off x="671237" y="3328288"/>
              <a:ext cx="716676" cy="1123890"/>
              <a:chOff x="442219" y="2897626"/>
              <a:chExt cx="208417" cy="326839"/>
            </a:xfrm>
          </p:grpSpPr>
          <p:sp>
            <p:nvSpPr>
              <p:cNvPr id="668" name="Google Shape;668;p35"/>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5"/>
            <p:cNvGrpSpPr/>
            <p:nvPr/>
          </p:nvGrpSpPr>
          <p:grpSpPr>
            <a:xfrm>
              <a:off x="1378250" y="2202925"/>
              <a:ext cx="2709507" cy="2311950"/>
              <a:chOff x="1378250" y="2202925"/>
              <a:chExt cx="2709507" cy="2311950"/>
            </a:xfrm>
          </p:grpSpPr>
          <p:sp>
            <p:nvSpPr>
              <p:cNvPr id="674" name="Google Shape;674;p35"/>
              <p:cNvSpPr/>
              <p:nvPr/>
            </p:nvSpPr>
            <p:spPr>
              <a:xfrm>
                <a:off x="1787025" y="3892601"/>
                <a:ext cx="445831" cy="396061"/>
              </a:xfrm>
              <a:custGeom>
                <a:avLst/>
                <a:gdLst/>
                <a:ahLst/>
                <a:cxnLst/>
                <a:rect l="l" t="t" r="r" b="b"/>
                <a:pathLst>
                  <a:path w="4237" h="3764" extrusionOk="0">
                    <a:moveTo>
                      <a:pt x="1" y="1"/>
                    </a:moveTo>
                    <a:lnTo>
                      <a:pt x="1" y="3764"/>
                    </a:lnTo>
                    <a:lnTo>
                      <a:pt x="4236" y="3764"/>
                    </a:lnTo>
                    <a:lnTo>
                      <a:pt x="4236"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263518" y="3892601"/>
                <a:ext cx="447410" cy="396061"/>
              </a:xfrm>
              <a:custGeom>
                <a:avLst/>
                <a:gdLst/>
                <a:ahLst/>
                <a:cxnLst/>
                <a:rect l="l" t="t" r="r" b="b"/>
                <a:pathLst>
                  <a:path w="4252" h="3764" extrusionOk="0">
                    <a:moveTo>
                      <a:pt x="1" y="1"/>
                    </a:moveTo>
                    <a:lnTo>
                      <a:pt x="1" y="3764"/>
                    </a:lnTo>
                    <a:lnTo>
                      <a:pt x="4252" y="3764"/>
                    </a:lnTo>
                    <a:lnTo>
                      <a:pt x="4252"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480825" y="3257788"/>
                <a:ext cx="2542722" cy="1202492"/>
              </a:xfrm>
              <a:custGeom>
                <a:avLst/>
                <a:gdLst/>
                <a:ahLst/>
                <a:cxnLst/>
                <a:rect l="l" t="t" r="r" b="b"/>
                <a:pathLst>
                  <a:path w="24165" h="11428" extrusionOk="0">
                    <a:moveTo>
                      <a:pt x="1" y="0"/>
                    </a:moveTo>
                    <a:lnTo>
                      <a:pt x="1" y="11427"/>
                    </a:lnTo>
                    <a:lnTo>
                      <a:pt x="24165" y="11427"/>
                    </a:lnTo>
                    <a:lnTo>
                      <a:pt x="241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482403" y="3254527"/>
                <a:ext cx="2539565" cy="1205754"/>
              </a:xfrm>
              <a:custGeom>
                <a:avLst/>
                <a:gdLst/>
                <a:ahLst/>
                <a:cxnLst/>
                <a:rect l="l" t="t" r="r" b="b"/>
                <a:pathLst>
                  <a:path w="24135" h="11459" extrusionOk="0">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480804" y="3236989"/>
                <a:ext cx="2542727" cy="102648"/>
              </a:xfrm>
              <a:custGeom>
                <a:avLst/>
                <a:gdLst/>
                <a:ahLst/>
                <a:cxnLst/>
                <a:rect l="l" t="t" r="r" b="b"/>
                <a:pathLst>
                  <a:path w="24104" h="976" extrusionOk="0">
                    <a:moveTo>
                      <a:pt x="1" y="0"/>
                    </a:moveTo>
                    <a:lnTo>
                      <a:pt x="1" y="975"/>
                    </a:lnTo>
                    <a:lnTo>
                      <a:pt x="24104" y="975"/>
                    </a:lnTo>
                    <a:lnTo>
                      <a:pt x="241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2380169" y="4251728"/>
                <a:ext cx="766447" cy="234122"/>
              </a:xfrm>
              <a:custGeom>
                <a:avLst/>
                <a:gdLst/>
                <a:ahLst/>
                <a:cxnLst/>
                <a:rect l="l" t="t" r="r" b="b"/>
                <a:pathLst>
                  <a:path w="7284" h="2225" extrusionOk="0">
                    <a:moveTo>
                      <a:pt x="1" y="1"/>
                    </a:moveTo>
                    <a:lnTo>
                      <a:pt x="1" y="2225"/>
                    </a:lnTo>
                    <a:lnTo>
                      <a:pt x="7284" y="2225"/>
                    </a:lnTo>
                    <a:lnTo>
                      <a:pt x="7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378250" y="4460275"/>
                <a:ext cx="2709507" cy="54600"/>
              </a:xfrm>
              <a:custGeom>
                <a:avLst/>
                <a:gdLst/>
                <a:ahLst/>
                <a:cxnLst/>
                <a:rect l="l" t="t" r="r" b="b"/>
                <a:pathLst>
                  <a:path w="25095" h="519" extrusionOk="0">
                    <a:moveTo>
                      <a:pt x="0" y="0"/>
                    </a:moveTo>
                    <a:lnTo>
                      <a:pt x="0" y="518"/>
                    </a:lnTo>
                    <a:lnTo>
                      <a:pt x="25094" y="518"/>
                    </a:lnTo>
                    <a:lnTo>
                      <a:pt x="250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2548526" y="3443718"/>
                <a:ext cx="412160" cy="784019"/>
              </a:xfrm>
              <a:custGeom>
                <a:avLst/>
                <a:gdLst/>
                <a:ahLst/>
                <a:cxnLst/>
                <a:rect l="l" t="t" r="r" b="b"/>
                <a:pathLst>
                  <a:path w="3917" h="7451" extrusionOk="0">
                    <a:moveTo>
                      <a:pt x="1" y="1"/>
                    </a:moveTo>
                    <a:lnTo>
                      <a:pt x="1" y="7451"/>
                    </a:lnTo>
                    <a:lnTo>
                      <a:pt x="3916" y="7451"/>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2078809" y="2242909"/>
                <a:ext cx="170041" cy="213393"/>
              </a:xfrm>
              <a:custGeom>
                <a:avLst/>
                <a:gdLst/>
                <a:ahLst/>
                <a:cxnLst/>
                <a:rect l="l" t="t" r="r" b="b"/>
                <a:pathLst>
                  <a:path w="1616" h="2028" extrusionOk="0">
                    <a:moveTo>
                      <a:pt x="1" y="1"/>
                    </a:moveTo>
                    <a:lnTo>
                      <a:pt x="1" y="2027"/>
                    </a:lnTo>
                    <a:lnTo>
                      <a:pt x="1616" y="2027"/>
                    </a:lnTo>
                    <a:lnTo>
                      <a:pt x="1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1418322" y="2419264"/>
                <a:ext cx="2669411" cy="873880"/>
              </a:xfrm>
              <a:custGeom>
                <a:avLst/>
                <a:gdLst/>
                <a:ahLst/>
                <a:cxnLst/>
                <a:rect l="l" t="t" r="r" b="b"/>
                <a:pathLst>
                  <a:path w="25369" h="8305" extrusionOk="0">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01222" y="2210922"/>
                <a:ext cx="9786" cy="32093"/>
              </a:xfrm>
              <a:custGeom>
                <a:avLst/>
                <a:gdLst/>
                <a:ahLst/>
                <a:cxnLst/>
                <a:rect l="l" t="t" r="r" b="b"/>
                <a:pathLst>
                  <a:path w="93" h="305" extrusionOk="0">
                    <a:moveTo>
                      <a:pt x="1" y="0"/>
                    </a:moveTo>
                    <a:lnTo>
                      <a:pt x="1" y="305"/>
                    </a:lnTo>
                    <a:lnTo>
                      <a:pt x="92" y="305"/>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216652" y="2210922"/>
                <a:ext cx="11364" cy="32093"/>
              </a:xfrm>
              <a:custGeom>
                <a:avLst/>
                <a:gdLst/>
                <a:ahLst/>
                <a:cxnLst/>
                <a:rect l="l" t="t" r="r" b="b"/>
                <a:pathLst>
                  <a:path w="108" h="305" extrusionOk="0">
                    <a:moveTo>
                      <a:pt x="1" y="0"/>
                    </a:moveTo>
                    <a:lnTo>
                      <a:pt x="1" y="305"/>
                    </a:lnTo>
                    <a:lnTo>
                      <a:pt x="108" y="305"/>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078809" y="2202925"/>
                <a:ext cx="170041" cy="9681"/>
              </a:xfrm>
              <a:custGeom>
                <a:avLst/>
                <a:gdLst/>
                <a:ahLst/>
                <a:cxnLst/>
                <a:rect l="l" t="t" r="r" b="b"/>
                <a:pathLst>
                  <a:path w="1616" h="92" extrusionOk="0">
                    <a:moveTo>
                      <a:pt x="1" y="0"/>
                    </a:moveTo>
                    <a:lnTo>
                      <a:pt x="1" y="91"/>
                    </a:lnTo>
                    <a:lnTo>
                      <a:pt x="1616" y="91"/>
                    </a:lnTo>
                    <a:lnTo>
                      <a:pt x="16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1804702" y="3406890"/>
                <a:ext cx="415316" cy="487394"/>
              </a:xfrm>
              <a:custGeom>
                <a:avLst/>
                <a:gdLst/>
                <a:ahLst/>
                <a:cxnLst/>
                <a:rect l="l" t="t" r="r" b="b"/>
                <a:pathLst>
                  <a:path w="3947" h="4632" extrusionOk="0">
                    <a:moveTo>
                      <a:pt x="0" y="0"/>
                    </a:moveTo>
                    <a:lnTo>
                      <a:pt x="0" y="4632"/>
                    </a:lnTo>
                    <a:lnTo>
                      <a:pt x="3946" y="4632"/>
                    </a:lnTo>
                    <a:lnTo>
                      <a:pt x="39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804702" y="3408468"/>
                <a:ext cx="333558" cy="484238"/>
              </a:xfrm>
              <a:custGeom>
                <a:avLst/>
                <a:gdLst/>
                <a:ahLst/>
                <a:cxnLst/>
                <a:rect l="l" t="t" r="r" b="b"/>
                <a:pathLst>
                  <a:path w="3170" h="4602" extrusionOk="0">
                    <a:moveTo>
                      <a:pt x="1691" y="0"/>
                    </a:moveTo>
                    <a:lnTo>
                      <a:pt x="0" y="2926"/>
                    </a:lnTo>
                    <a:lnTo>
                      <a:pt x="0" y="4602"/>
                    </a:lnTo>
                    <a:lnTo>
                      <a:pt x="503" y="4602"/>
                    </a:lnTo>
                    <a:lnTo>
                      <a:pt x="3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953804" y="3432459"/>
                <a:ext cx="266215" cy="460247"/>
              </a:xfrm>
              <a:custGeom>
                <a:avLst/>
                <a:gdLst/>
                <a:ahLst/>
                <a:cxnLst/>
                <a:rect l="l" t="t" r="r" b="b"/>
                <a:pathLst>
                  <a:path w="2530" h="4374" extrusionOk="0">
                    <a:moveTo>
                      <a:pt x="2529" y="1"/>
                    </a:moveTo>
                    <a:lnTo>
                      <a:pt x="0" y="4374"/>
                    </a:lnTo>
                    <a:lnTo>
                      <a:pt x="1874"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273199" y="3445296"/>
                <a:ext cx="415316" cy="487500"/>
              </a:xfrm>
              <a:custGeom>
                <a:avLst/>
                <a:gdLst/>
                <a:ahLst/>
                <a:cxnLst/>
                <a:rect l="l" t="t" r="r" b="b"/>
                <a:pathLst>
                  <a:path w="3947" h="4633" extrusionOk="0">
                    <a:moveTo>
                      <a:pt x="0" y="1"/>
                    </a:moveTo>
                    <a:lnTo>
                      <a:pt x="0" y="4633"/>
                    </a:lnTo>
                    <a:lnTo>
                      <a:pt x="3946" y="4633"/>
                    </a:lnTo>
                    <a:lnTo>
                      <a:pt x="39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3273199" y="3445296"/>
                <a:ext cx="333558" cy="487500"/>
              </a:xfrm>
              <a:custGeom>
                <a:avLst/>
                <a:gdLst/>
                <a:ahLst/>
                <a:cxnLst/>
                <a:rect l="l" t="t" r="r" b="b"/>
                <a:pathLst>
                  <a:path w="3170" h="4633" extrusionOk="0">
                    <a:moveTo>
                      <a:pt x="1707" y="1"/>
                    </a:moveTo>
                    <a:lnTo>
                      <a:pt x="0" y="2957"/>
                    </a:lnTo>
                    <a:lnTo>
                      <a:pt x="0" y="4633"/>
                    </a:lnTo>
                    <a:lnTo>
                      <a:pt x="503" y="4633"/>
                    </a:lnTo>
                    <a:lnTo>
                      <a:pt x="31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422300" y="3472549"/>
                <a:ext cx="266215" cy="460247"/>
              </a:xfrm>
              <a:custGeom>
                <a:avLst/>
                <a:gdLst/>
                <a:ahLst/>
                <a:cxnLst/>
                <a:rect l="l" t="t" r="r" b="b"/>
                <a:pathLst>
                  <a:path w="2530" h="4374" extrusionOk="0">
                    <a:moveTo>
                      <a:pt x="2529" y="1"/>
                    </a:moveTo>
                    <a:lnTo>
                      <a:pt x="0" y="4374"/>
                    </a:lnTo>
                    <a:lnTo>
                      <a:pt x="1890"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771031" y="3373218"/>
                <a:ext cx="1947894" cy="591671"/>
              </a:xfrm>
              <a:custGeom>
                <a:avLst/>
                <a:gdLst/>
                <a:ahLst/>
                <a:cxnLst/>
                <a:rect l="l" t="t" r="r" b="b"/>
                <a:pathLst>
                  <a:path w="18512" h="5623" extrusionOk="0">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415524" y="4278981"/>
                <a:ext cx="675008" cy="235805"/>
              </a:xfrm>
              <a:custGeom>
                <a:avLst/>
                <a:gdLst/>
                <a:ahLst/>
                <a:cxnLst/>
                <a:rect l="l" t="t" r="r" b="b"/>
                <a:pathLst>
                  <a:path w="6415" h="2241" extrusionOk="0">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415524" y="4322228"/>
                <a:ext cx="675008" cy="89966"/>
              </a:xfrm>
              <a:custGeom>
                <a:avLst/>
                <a:gdLst/>
                <a:ahLst/>
                <a:cxnLst/>
                <a:rect l="l" t="t" r="r" b="b"/>
                <a:pathLst>
                  <a:path w="6415" h="855" extrusionOk="0">
                    <a:moveTo>
                      <a:pt x="610" y="1"/>
                    </a:moveTo>
                    <a:lnTo>
                      <a:pt x="0" y="854"/>
                    </a:lnTo>
                    <a:lnTo>
                      <a:pt x="6414" y="854"/>
                    </a:lnTo>
                    <a:lnTo>
                      <a:pt x="58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484445" y="4229315"/>
                <a:ext cx="540322" cy="49771"/>
              </a:xfrm>
              <a:custGeom>
                <a:avLst/>
                <a:gdLst/>
                <a:ahLst/>
                <a:cxnLst/>
                <a:rect l="l" t="t" r="r" b="b"/>
                <a:pathLst>
                  <a:path w="5135" h="473" extrusionOk="0">
                    <a:moveTo>
                      <a:pt x="366" y="0"/>
                    </a:moveTo>
                    <a:lnTo>
                      <a:pt x="0" y="473"/>
                    </a:lnTo>
                    <a:lnTo>
                      <a:pt x="5135" y="473"/>
                    </a:lnTo>
                    <a:lnTo>
                      <a:pt x="47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5"/>
              <p:cNvGrpSpPr/>
              <p:nvPr/>
            </p:nvGrpSpPr>
            <p:grpSpPr>
              <a:xfrm>
                <a:off x="3131026" y="2563567"/>
                <a:ext cx="557488" cy="529216"/>
                <a:chOff x="1115825" y="2669150"/>
                <a:chExt cx="162123" cy="153901"/>
              </a:xfrm>
            </p:grpSpPr>
            <p:sp>
              <p:nvSpPr>
                <p:cNvPr id="701" name="Google Shape;701;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5"/>
              <p:cNvGrpSpPr/>
              <p:nvPr/>
            </p:nvGrpSpPr>
            <p:grpSpPr>
              <a:xfrm>
                <a:off x="2614537" y="2563567"/>
                <a:ext cx="557488" cy="529216"/>
                <a:chOff x="1115825" y="2669150"/>
                <a:chExt cx="162123" cy="153901"/>
              </a:xfrm>
            </p:grpSpPr>
            <p:sp>
              <p:nvSpPr>
                <p:cNvPr id="707" name="Google Shape;707;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35"/>
            <p:cNvGrpSpPr/>
            <p:nvPr/>
          </p:nvGrpSpPr>
          <p:grpSpPr>
            <a:xfrm>
              <a:off x="462444" y="1004154"/>
              <a:ext cx="1308219" cy="1191327"/>
              <a:chOff x="6120293" y="888797"/>
              <a:chExt cx="1031312" cy="939236"/>
            </a:xfrm>
          </p:grpSpPr>
          <p:sp>
            <p:nvSpPr>
              <p:cNvPr id="713" name="Google Shape;713;p35"/>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6" name="Google Shape;716;p35"/>
          <p:cNvSpPr/>
          <p:nvPr/>
        </p:nvSpPr>
        <p:spPr>
          <a:xfrm>
            <a:off x="8062285" y="5918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3669708" y="19035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293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7"/>
          <p:cNvSpPr txBox="1">
            <a:spLocks noGrp="1"/>
          </p:cNvSpPr>
          <p:nvPr>
            <p:ph type="title"/>
          </p:nvPr>
        </p:nvSpPr>
        <p:spPr>
          <a:xfrm>
            <a:off x="396510" y="337195"/>
            <a:ext cx="8749953" cy="572700"/>
          </a:xfrm>
          <a:prstGeom prst="rect">
            <a:avLst/>
          </a:prstGeom>
        </p:spPr>
        <p:txBody>
          <a:bodyPr spcFirstLastPara="1" wrap="square" lIns="91425" tIns="91425" rIns="91425" bIns="91425" anchor="t" anchorCtr="0">
            <a:noAutofit/>
          </a:bodyPr>
          <a:lstStyle/>
          <a:p>
            <a:pPr algn="ctr"/>
            <a:r>
              <a:rPr lang="en" sz="2800"/>
              <a:t>Lesson Learnt </a:t>
            </a:r>
            <a:endParaRPr lang="en" sz="2800">
              <a:solidFill>
                <a:srgbClr val="0D0D0D"/>
              </a:solidFill>
            </a:endParaRPr>
          </a:p>
          <a:p>
            <a:pPr algn="ctr"/>
            <a:endParaRPr lang="en"/>
          </a:p>
        </p:txBody>
      </p:sp>
      <p:sp>
        <p:nvSpPr>
          <p:cNvPr id="829" name="Google Shape;829;p37"/>
          <p:cNvSpPr txBox="1">
            <a:spLocks noGrp="1"/>
          </p:cNvSpPr>
          <p:nvPr>
            <p:ph type="subTitle" idx="4"/>
          </p:nvPr>
        </p:nvSpPr>
        <p:spPr>
          <a:xfrm>
            <a:off x="720000" y="1831657"/>
            <a:ext cx="2262000" cy="851634"/>
          </a:xfrm>
          <a:prstGeom prst="rect">
            <a:avLst/>
          </a:prstGeom>
        </p:spPr>
        <p:txBody>
          <a:bodyPr spcFirstLastPara="1" wrap="square" lIns="91425" tIns="91425" rIns="91425" bIns="91425" anchor="b" anchorCtr="0">
            <a:noAutofit/>
          </a:bodyPr>
          <a:lstStyle/>
          <a:p>
            <a:pPr marL="0" indent="0"/>
            <a:r>
              <a:rPr lang="en-US" sz="1600">
                <a:solidFill>
                  <a:srgbClr val="0D0D0D"/>
                </a:solidFill>
              </a:rPr>
              <a:t>Habitat for threatened desert tortoise</a:t>
            </a:r>
            <a:endParaRPr lang="en-US" sz="1600"/>
          </a:p>
        </p:txBody>
      </p:sp>
      <p:sp>
        <p:nvSpPr>
          <p:cNvPr id="830" name="Google Shape;830;p37"/>
          <p:cNvSpPr txBox="1">
            <a:spLocks noGrp="1"/>
          </p:cNvSpPr>
          <p:nvPr>
            <p:ph type="subTitle" idx="6"/>
          </p:nvPr>
        </p:nvSpPr>
        <p:spPr>
          <a:xfrm>
            <a:off x="6162003" y="1632172"/>
            <a:ext cx="2531575" cy="893464"/>
          </a:xfrm>
          <a:prstGeom prst="rect">
            <a:avLst/>
          </a:prstGeom>
        </p:spPr>
        <p:txBody>
          <a:bodyPr spcFirstLastPara="1" wrap="square" lIns="91425" tIns="91425" rIns="91425" bIns="91425" anchor="b" anchorCtr="0">
            <a:noAutofit/>
          </a:bodyPr>
          <a:lstStyle/>
          <a:p>
            <a:pPr marL="0" indent="0"/>
            <a:endParaRPr lang="en-US" sz="1600" dirty="0">
              <a:solidFill>
                <a:srgbClr val="0D0D0D"/>
              </a:solidFill>
            </a:endParaRPr>
          </a:p>
          <a:p>
            <a:pPr marL="0" indent="0"/>
            <a:r>
              <a:rPr lang="en-US" sz="1600" dirty="0">
                <a:solidFill>
                  <a:srgbClr val="0D0D0D"/>
                </a:solidFill>
              </a:rPr>
              <a:t>Mitigation costs: $56 million for tortoise care</a:t>
            </a:r>
            <a:endParaRPr lang="en-US" sz="1600" dirty="0"/>
          </a:p>
        </p:txBody>
      </p:sp>
      <p:sp>
        <p:nvSpPr>
          <p:cNvPr id="834" name="Google Shape;834;p37"/>
          <p:cNvSpPr txBox="1">
            <a:spLocks noGrp="1"/>
          </p:cNvSpPr>
          <p:nvPr>
            <p:ph type="subTitle" idx="5"/>
          </p:nvPr>
        </p:nvSpPr>
        <p:spPr>
          <a:xfrm>
            <a:off x="3441001" y="1583648"/>
            <a:ext cx="2262000" cy="988102"/>
          </a:xfrm>
          <a:prstGeom prst="rect">
            <a:avLst/>
          </a:prstGeom>
        </p:spPr>
        <p:txBody>
          <a:bodyPr spcFirstLastPara="1" wrap="square" lIns="91425" tIns="91425" rIns="91425" bIns="91425" anchor="b" anchorCtr="0">
            <a:noAutofit/>
          </a:bodyPr>
          <a:lstStyle/>
          <a:p>
            <a:pPr marL="0" indent="0"/>
            <a:r>
              <a:rPr lang="en-US" sz="1600">
                <a:solidFill>
                  <a:srgbClr val="0D0D0D"/>
                </a:solidFill>
              </a:rPr>
              <a:t>Legal and regulatory hurdles</a:t>
            </a:r>
            <a:endParaRPr lang="en-US" sz="1600"/>
          </a:p>
        </p:txBody>
      </p:sp>
      <p:grpSp>
        <p:nvGrpSpPr>
          <p:cNvPr id="835" name="Google Shape;835;p37"/>
          <p:cNvGrpSpPr/>
          <p:nvPr/>
        </p:nvGrpSpPr>
        <p:grpSpPr>
          <a:xfrm>
            <a:off x="6732865" y="3859339"/>
            <a:ext cx="2112663" cy="1334163"/>
            <a:chOff x="6366243" y="3924038"/>
            <a:chExt cx="2112663" cy="1334163"/>
          </a:xfrm>
        </p:grpSpPr>
        <p:sp>
          <p:nvSpPr>
            <p:cNvPr id="836" name="Google Shape;836;p37"/>
            <p:cNvSpPr/>
            <p:nvPr/>
          </p:nvSpPr>
          <p:spPr>
            <a:xfrm rot="10800000">
              <a:off x="6366243" y="4548084"/>
              <a:ext cx="2112646" cy="710116"/>
            </a:xfrm>
            <a:custGeom>
              <a:avLst/>
              <a:gdLst/>
              <a:ahLst/>
              <a:cxnLst/>
              <a:rect l="l" t="t" r="r" b="b"/>
              <a:pathLst>
                <a:path w="36491" h="6312" extrusionOk="0">
                  <a:moveTo>
                    <a:pt x="1372" y="0"/>
                  </a:moveTo>
                  <a:cubicBezTo>
                    <a:pt x="564" y="0"/>
                    <a:pt x="1" y="716"/>
                    <a:pt x="244" y="1402"/>
                  </a:cubicBezTo>
                  <a:cubicBezTo>
                    <a:pt x="839" y="3047"/>
                    <a:pt x="2728" y="4769"/>
                    <a:pt x="8106" y="5516"/>
                  </a:cubicBezTo>
                  <a:cubicBezTo>
                    <a:pt x="12279" y="6081"/>
                    <a:pt x="15809" y="6312"/>
                    <a:pt x="18803" y="6312"/>
                  </a:cubicBezTo>
                  <a:cubicBezTo>
                    <a:pt x="29772" y="6312"/>
                    <a:pt x="33557" y="3213"/>
                    <a:pt x="35424" y="2088"/>
                  </a:cubicBezTo>
                  <a:cubicBezTo>
                    <a:pt x="35439" y="2088"/>
                    <a:pt x="35439" y="2072"/>
                    <a:pt x="35470" y="2072"/>
                  </a:cubicBezTo>
                  <a:cubicBezTo>
                    <a:pt x="36491" y="1417"/>
                    <a:pt x="36018" y="0"/>
                    <a:pt x="34799" y="0"/>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37"/>
            <p:cNvGrpSpPr/>
            <p:nvPr/>
          </p:nvGrpSpPr>
          <p:grpSpPr>
            <a:xfrm>
              <a:off x="6674065" y="4300373"/>
              <a:ext cx="551658" cy="415131"/>
              <a:chOff x="2963077" y="3038906"/>
              <a:chExt cx="559490" cy="421025"/>
            </a:xfrm>
          </p:grpSpPr>
          <p:grpSp>
            <p:nvGrpSpPr>
              <p:cNvPr id="838" name="Google Shape;838;p37"/>
              <p:cNvGrpSpPr/>
              <p:nvPr/>
            </p:nvGrpSpPr>
            <p:grpSpPr>
              <a:xfrm>
                <a:off x="3009681" y="3085051"/>
                <a:ext cx="486295" cy="374881"/>
                <a:chOff x="3009681" y="3085051"/>
                <a:chExt cx="486295" cy="374881"/>
              </a:xfrm>
            </p:grpSpPr>
            <p:sp>
              <p:nvSpPr>
                <p:cNvPr id="839" name="Google Shape;839;p37"/>
                <p:cNvSpPr/>
                <p:nvPr/>
              </p:nvSpPr>
              <p:spPr>
                <a:xfrm>
                  <a:off x="3233948" y="3085051"/>
                  <a:ext cx="3764" cy="374881"/>
                </a:xfrm>
                <a:custGeom>
                  <a:avLst/>
                  <a:gdLst/>
                  <a:ahLst/>
                  <a:cxnLst/>
                  <a:rect l="l" t="t" r="r" b="b"/>
                  <a:pathLst>
                    <a:path w="123" h="12251" extrusionOk="0">
                      <a:moveTo>
                        <a:pt x="61" y="0"/>
                      </a:moveTo>
                      <a:cubicBezTo>
                        <a:pt x="31" y="0"/>
                        <a:pt x="0" y="31"/>
                        <a:pt x="0" y="61"/>
                      </a:cubicBezTo>
                      <a:lnTo>
                        <a:pt x="0" y="12189"/>
                      </a:lnTo>
                      <a:cubicBezTo>
                        <a:pt x="0" y="12220"/>
                        <a:pt x="46" y="12250"/>
                        <a:pt x="61" y="12250"/>
                      </a:cubicBezTo>
                      <a:cubicBezTo>
                        <a:pt x="76" y="12250"/>
                        <a:pt x="107" y="12220"/>
                        <a:pt x="122" y="12189"/>
                      </a:cubicBezTo>
                      <a:lnTo>
                        <a:pt x="122" y="61"/>
                      </a:lnTo>
                      <a:cubicBezTo>
                        <a:pt x="122" y="16"/>
                        <a:pt x="7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3112711" y="3128411"/>
                  <a:ext cx="252266" cy="89995"/>
                </a:xfrm>
                <a:custGeom>
                  <a:avLst/>
                  <a:gdLst/>
                  <a:ahLst/>
                  <a:cxnLst/>
                  <a:rect l="l" t="t" r="r" b="b"/>
                  <a:pathLst>
                    <a:path w="8244" h="2941" extrusionOk="0">
                      <a:moveTo>
                        <a:pt x="77" y="0"/>
                      </a:moveTo>
                      <a:cubicBezTo>
                        <a:pt x="47" y="0"/>
                        <a:pt x="16" y="0"/>
                        <a:pt x="1" y="16"/>
                      </a:cubicBezTo>
                      <a:cubicBezTo>
                        <a:pt x="1" y="31"/>
                        <a:pt x="1" y="77"/>
                        <a:pt x="16" y="92"/>
                      </a:cubicBezTo>
                      <a:lnTo>
                        <a:pt x="3977" y="2941"/>
                      </a:lnTo>
                      <a:lnTo>
                        <a:pt x="4023" y="2941"/>
                      </a:lnTo>
                      <a:cubicBezTo>
                        <a:pt x="4023" y="2941"/>
                        <a:pt x="4038" y="2941"/>
                        <a:pt x="4038" y="2926"/>
                      </a:cubicBezTo>
                      <a:lnTo>
                        <a:pt x="8213" y="549"/>
                      </a:lnTo>
                      <a:cubicBezTo>
                        <a:pt x="8228" y="518"/>
                        <a:pt x="8244" y="488"/>
                        <a:pt x="8228" y="473"/>
                      </a:cubicBezTo>
                      <a:cubicBezTo>
                        <a:pt x="8218" y="462"/>
                        <a:pt x="8193" y="444"/>
                        <a:pt x="8173" y="444"/>
                      </a:cubicBezTo>
                      <a:cubicBezTo>
                        <a:pt x="8164" y="444"/>
                        <a:pt x="8157" y="448"/>
                        <a:pt x="8152" y="457"/>
                      </a:cubicBezTo>
                      <a:lnTo>
                        <a:pt x="4023" y="2834"/>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3112711" y="3128013"/>
                  <a:ext cx="77908" cy="74083"/>
                </a:xfrm>
                <a:custGeom>
                  <a:avLst/>
                  <a:gdLst/>
                  <a:ahLst/>
                  <a:cxnLst/>
                  <a:rect l="l" t="t" r="r" b="b"/>
                  <a:pathLst>
                    <a:path w="2546" h="2421" extrusionOk="0">
                      <a:moveTo>
                        <a:pt x="1801" y="0"/>
                      </a:moveTo>
                      <a:cubicBezTo>
                        <a:pt x="1794" y="0"/>
                        <a:pt x="1788" y="4"/>
                        <a:pt x="1783" y="13"/>
                      </a:cubicBezTo>
                      <a:cubicBezTo>
                        <a:pt x="1753" y="13"/>
                        <a:pt x="1738" y="44"/>
                        <a:pt x="1753" y="59"/>
                      </a:cubicBezTo>
                      <a:lnTo>
                        <a:pt x="2423" y="1766"/>
                      </a:lnTo>
                      <a:lnTo>
                        <a:pt x="47" y="2329"/>
                      </a:lnTo>
                      <a:cubicBezTo>
                        <a:pt x="31" y="2329"/>
                        <a:pt x="1" y="2375"/>
                        <a:pt x="1" y="2390"/>
                      </a:cubicBezTo>
                      <a:cubicBezTo>
                        <a:pt x="31" y="2405"/>
                        <a:pt x="47" y="2421"/>
                        <a:pt x="62" y="2421"/>
                      </a:cubicBezTo>
                      <a:lnTo>
                        <a:pt x="2500" y="1842"/>
                      </a:lnTo>
                      <a:cubicBezTo>
                        <a:pt x="2515" y="1842"/>
                        <a:pt x="2545" y="1842"/>
                        <a:pt x="2545" y="1811"/>
                      </a:cubicBezTo>
                      <a:lnTo>
                        <a:pt x="2545" y="1781"/>
                      </a:lnTo>
                      <a:lnTo>
                        <a:pt x="1829" y="29"/>
                      </a:lnTo>
                      <a:cubicBezTo>
                        <a:pt x="1829" y="18"/>
                        <a:pt x="1815"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3009681" y="3249679"/>
                  <a:ext cx="426625" cy="126776"/>
                </a:xfrm>
                <a:custGeom>
                  <a:avLst/>
                  <a:gdLst/>
                  <a:ahLst/>
                  <a:cxnLst/>
                  <a:rect l="l" t="t" r="r" b="b"/>
                  <a:pathLst>
                    <a:path w="13942" h="4143" extrusionOk="0">
                      <a:moveTo>
                        <a:pt x="64" y="1"/>
                      </a:moveTo>
                      <a:cubicBezTo>
                        <a:pt x="44" y="1"/>
                        <a:pt x="26" y="19"/>
                        <a:pt x="16" y="29"/>
                      </a:cubicBezTo>
                      <a:cubicBezTo>
                        <a:pt x="1" y="60"/>
                        <a:pt x="16" y="90"/>
                        <a:pt x="31" y="105"/>
                      </a:cubicBezTo>
                      <a:lnTo>
                        <a:pt x="7375" y="4143"/>
                      </a:lnTo>
                      <a:lnTo>
                        <a:pt x="7390" y="4143"/>
                      </a:lnTo>
                      <a:cubicBezTo>
                        <a:pt x="7390" y="4143"/>
                        <a:pt x="7405" y="4143"/>
                        <a:pt x="7421" y="4128"/>
                      </a:cubicBezTo>
                      <a:lnTo>
                        <a:pt x="13896" y="791"/>
                      </a:lnTo>
                      <a:cubicBezTo>
                        <a:pt x="13926" y="776"/>
                        <a:pt x="13942" y="730"/>
                        <a:pt x="13926" y="715"/>
                      </a:cubicBezTo>
                      <a:cubicBezTo>
                        <a:pt x="13905" y="704"/>
                        <a:pt x="13883" y="693"/>
                        <a:pt x="13867" y="693"/>
                      </a:cubicBezTo>
                      <a:cubicBezTo>
                        <a:pt x="13860" y="693"/>
                        <a:pt x="13855" y="695"/>
                        <a:pt x="13850" y="700"/>
                      </a:cubicBezTo>
                      <a:lnTo>
                        <a:pt x="7390" y="4036"/>
                      </a:lnTo>
                      <a:lnTo>
                        <a:pt x="92" y="14"/>
                      </a:lnTo>
                      <a:cubicBezTo>
                        <a:pt x="83" y="5"/>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3294077" y="3103227"/>
                  <a:ext cx="103061" cy="81151"/>
                </a:xfrm>
                <a:custGeom>
                  <a:avLst/>
                  <a:gdLst/>
                  <a:ahLst/>
                  <a:cxnLst/>
                  <a:rect l="l" t="t" r="r" b="b"/>
                  <a:pathLst>
                    <a:path w="3368" h="2652" extrusionOk="0">
                      <a:moveTo>
                        <a:pt x="62" y="1"/>
                      </a:moveTo>
                      <a:cubicBezTo>
                        <a:pt x="16" y="1"/>
                        <a:pt x="1" y="31"/>
                        <a:pt x="1" y="62"/>
                      </a:cubicBezTo>
                      <a:lnTo>
                        <a:pt x="1" y="2591"/>
                      </a:lnTo>
                      <a:cubicBezTo>
                        <a:pt x="1" y="2621"/>
                        <a:pt x="46" y="2652"/>
                        <a:pt x="62" y="2652"/>
                      </a:cubicBezTo>
                      <a:lnTo>
                        <a:pt x="3292" y="2652"/>
                      </a:lnTo>
                      <a:cubicBezTo>
                        <a:pt x="3337" y="2652"/>
                        <a:pt x="3353" y="2621"/>
                        <a:pt x="3368" y="2606"/>
                      </a:cubicBezTo>
                      <a:cubicBezTo>
                        <a:pt x="3368" y="2576"/>
                        <a:pt x="3337" y="2545"/>
                        <a:pt x="3307" y="2545"/>
                      </a:cubicBezTo>
                      <a:lnTo>
                        <a:pt x="123" y="2545"/>
                      </a:lnTo>
                      <a:lnTo>
                        <a:pt x="123" y="62"/>
                      </a:lnTo>
                      <a:cubicBezTo>
                        <a:pt x="123" y="1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7"/>
                <p:cNvSpPr/>
                <p:nvPr/>
              </p:nvSpPr>
              <p:spPr>
                <a:xfrm>
                  <a:off x="3028347" y="3181563"/>
                  <a:ext cx="70411" cy="133814"/>
                </a:xfrm>
                <a:custGeom>
                  <a:avLst/>
                  <a:gdLst/>
                  <a:ahLst/>
                  <a:cxnLst/>
                  <a:rect l="l" t="t" r="r" b="b"/>
                  <a:pathLst>
                    <a:path w="2301" h="4373" extrusionOk="0">
                      <a:moveTo>
                        <a:pt x="991" y="0"/>
                      </a:moveTo>
                      <a:cubicBezTo>
                        <a:pt x="975" y="0"/>
                        <a:pt x="975" y="31"/>
                        <a:pt x="975" y="46"/>
                      </a:cubicBezTo>
                      <a:lnTo>
                        <a:pt x="2225" y="3809"/>
                      </a:lnTo>
                      <a:lnTo>
                        <a:pt x="15" y="4312"/>
                      </a:lnTo>
                      <a:cubicBezTo>
                        <a:pt x="0" y="4312"/>
                        <a:pt x="0" y="4327"/>
                        <a:pt x="0" y="4358"/>
                      </a:cubicBezTo>
                      <a:cubicBezTo>
                        <a:pt x="0" y="4358"/>
                        <a:pt x="15" y="4373"/>
                        <a:pt x="46" y="4373"/>
                      </a:cubicBezTo>
                      <a:lnTo>
                        <a:pt x="2286" y="3870"/>
                      </a:lnTo>
                      <a:lnTo>
                        <a:pt x="2301" y="3855"/>
                      </a:lnTo>
                      <a:lnTo>
                        <a:pt x="2301" y="3840"/>
                      </a:lnTo>
                      <a:lnTo>
                        <a:pt x="1036" y="31"/>
                      </a:lnTo>
                      <a:cubicBezTo>
                        <a:pt x="1036" y="0"/>
                        <a:pt x="1006"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3057723" y="3275719"/>
                  <a:ext cx="136629" cy="136170"/>
                </a:xfrm>
                <a:custGeom>
                  <a:avLst/>
                  <a:gdLst/>
                  <a:ahLst/>
                  <a:cxnLst/>
                  <a:rect l="l" t="t" r="r" b="b"/>
                  <a:pathLst>
                    <a:path w="4465" h="4450" extrusionOk="0">
                      <a:moveTo>
                        <a:pt x="3580" y="1"/>
                      </a:moveTo>
                      <a:cubicBezTo>
                        <a:pt x="3550" y="1"/>
                        <a:pt x="3550" y="16"/>
                        <a:pt x="3550" y="31"/>
                      </a:cubicBezTo>
                      <a:lnTo>
                        <a:pt x="4388" y="2469"/>
                      </a:lnTo>
                      <a:lnTo>
                        <a:pt x="15" y="4404"/>
                      </a:lnTo>
                      <a:cubicBezTo>
                        <a:pt x="0" y="4404"/>
                        <a:pt x="0" y="4419"/>
                        <a:pt x="0" y="4435"/>
                      </a:cubicBezTo>
                      <a:cubicBezTo>
                        <a:pt x="15" y="4450"/>
                        <a:pt x="15" y="4450"/>
                        <a:pt x="31" y="4450"/>
                      </a:cubicBezTo>
                      <a:lnTo>
                        <a:pt x="4449" y="2515"/>
                      </a:lnTo>
                      <a:cubicBezTo>
                        <a:pt x="4464" y="2515"/>
                        <a:pt x="4464" y="2500"/>
                        <a:pt x="4464" y="2469"/>
                      </a:cubicBezTo>
                      <a:lnTo>
                        <a:pt x="3611" y="16"/>
                      </a:lnTo>
                      <a:cubicBezTo>
                        <a:pt x="3611" y="1"/>
                        <a:pt x="3596" y="1"/>
                        <a:pt x="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3294077" y="3248699"/>
                  <a:ext cx="70441" cy="104468"/>
                </a:xfrm>
                <a:custGeom>
                  <a:avLst/>
                  <a:gdLst/>
                  <a:ahLst/>
                  <a:cxnLst/>
                  <a:rect l="l" t="t" r="r" b="b"/>
                  <a:pathLst>
                    <a:path w="2302" h="3414" extrusionOk="0">
                      <a:moveTo>
                        <a:pt x="62" y="0"/>
                      </a:moveTo>
                      <a:cubicBezTo>
                        <a:pt x="16" y="0"/>
                        <a:pt x="1" y="46"/>
                        <a:pt x="1" y="61"/>
                      </a:cubicBezTo>
                      <a:lnTo>
                        <a:pt x="1" y="3093"/>
                      </a:lnTo>
                      <a:cubicBezTo>
                        <a:pt x="1" y="3124"/>
                        <a:pt x="16" y="3154"/>
                        <a:pt x="46" y="3154"/>
                      </a:cubicBezTo>
                      <a:lnTo>
                        <a:pt x="2256" y="3413"/>
                      </a:lnTo>
                      <a:cubicBezTo>
                        <a:pt x="2286" y="3413"/>
                        <a:pt x="2301" y="3398"/>
                        <a:pt x="2301" y="3352"/>
                      </a:cubicBezTo>
                      <a:cubicBezTo>
                        <a:pt x="2301" y="3322"/>
                        <a:pt x="2286" y="3306"/>
                        <a:pt x="2271" y="3306"/>
                      </a:cubicBezTo>
                      <a:lnTo>
                        <a:pt x="107" y="3032"/>
                      </a:lnTo>
                      <a:lnTo>
                        <a:pt x="107" y="61"/>
                      </a:lnTo>
                      <a:cubicBezTo>
                        <a:pt x="107" y="31"/>
                        <a:pt x="7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3365865" y="3259868"/>
                  <a:ext cx="130111" cy="55998"/>
                </a:xfrm>
                <a:custGeom>
                  <a:avLst/>
                  <a:gdLst/>
                  <a:ahLst/>
                  <a:cxnLst/>
                  <a:rect l="l" t="t" r="r" b="b"/>
                  <a:pathLst>
                    <a:path w="4252" h="1830" extrusionOk="0">
                      <a:moveTo>
                        <a:pt x="260" y="1"/>
                      </a:moveTo>
                      <a:cubicBezTo>
                        <a:pt x="245" y="1"/>
                        <a:pt x="214" y="16"/>
                        <a:pt x="214" y="31"/>
                      </a:cubicBezTo>
                      <a:lnTo>
                        <a:pt x="1" y="1540"/>
                      </a:lnTo>
                      <a:cubicBezTo>
                        <a:pt x="1" y="1555"/>
                        <a:pt x="16" y="1555"/>
                        <a:pt x="16" y="1585"/>
                      </a:cubicBezTo>
                      <a:cubicBezTo>
                        <a:pt x="31" y="1601"/>
                        <a:pt x="31" y="1601"/>
                        <a:pt x="62" y="1601"/>
                      </a:cubicBezTo>
                      <a:lnTo>
                        <a:pt x="4206" y="1829"/>
                      </a:lnTo>
                      <a:cubicBezTo>
                        <a:pt x="4221" y="1829"/>
                        <a:pt x="4252" y="1799"/>
                        <a:pt x="4221" y="1784"/>
                      </a:cubicBezTo>
                      <a:cubicBezTo>
                        <a:pt x="4252" y="1753"/>
                        <a:pt x="4206" y="1738"/>
                        <a:pt x="4191" y="1738"/>
                      </a:cubicBezTo>
                      <a:lnTo>
                        <a:pt x="92" y="1509"/>
                      </a:lnTo>
                      <a:lnTo>
                        <a:pt x="306" y="62"/>
                      </a:lnTo>
                      <a:cubicBezTo>
                        <a:pt x="306" y="31"/>
                        <a:pt x="29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37"/>
              <p:cNvSpPr/>
              <p:nvPr/>
            </p:nvSpPr>
            <p:spPr>
              <a:xfrm>
                <a:off x="3196647" y="3038906"/>
                <a:ext cx="325921" cy="340823"/>
              </a:xfrm>
              <a:custGeom>
                <a:avLst/>
                <a:gdLst/>
                <a:ahLst/>
                <a:cxnLst/>
                <a:rect l="l" t="t" r="r" b="b"/>
                <a:pathLst>
                  <a:path w="10651" h="11138" extrusionOk="0">
                    <a:moveTo>
                      <a:pt x="1189" y="0"/>
                    </a:moveTo>
                    <a:cubicBezTo>
                      <a:pt x="534" y="0"/>
                      <a:pt x="0" y="533"/>
                      <a:pt x="0" y="1189"/>
                    </a:cubicBezTo>
                    <a:cubicBezTo>
                      <a:pt x="0" y="1828"/>
                      <a:pt x="534" y="2362"/>
                      <a:pt x="1189" y="2362"/>
                    </a:cubicBezTo>
                    <a:cubicBezTo>
                      <a:pt x="1829" y="2362"/>
                      <a:pt x="2362" y="1828"/>
                      <a:pt x="2362" y="1189"/>
                    </a:cubicBezTo>
                    <a:cubicBezTo>
                      <a:pt x="2392" y="533"/>
                      <a:pt x="1844" y="0"/>
                      <a:pt x="1189" y="0"/>
                    </a:cubicBezTo>
                    <a:close/>
                    <a:moveTo>
                      <a:pt x="3246" y="1630"/>
                    </a:moveTo>
                    <a:cubicBezTo>
                      <a:pt x="2956" y="1630"/>
                      <a:pt x="2712" y="1874"/>
                      <a:pt x="2712" y="2164"/>
                    </a:cubicBezTo>
                    <a:cubicBezTo>
                      <a:pt x="2712" y="2438"/>
                      <a:pt x="2941" y="2682"/>
                      <a:pt x="3246" y="2682"/>
                    </a:cubicBezTo>
                    <a:cubicBezTo>
                      <a:pt x="3535" y="2682"/>
                      <a:pt x="3779" y="2438"/>
                      <a:pt x="3779" y="2164"/>
                    </a:cubicBezTo>
                    <a:cubicBezTo>
                      <a:pt x="3779" y="1859"/>
                      <a:pt x="3535" y="1630"/>
                      <a:pt x="3246" y="1630"/>
                    </a:cubicBezTo>
                    <a:close/>
                    <a:moveTo>
                      <a:pt x="5440" y="2804"/>
                    </a:moveTo>
                    <a:cubicBezTo>
                      <a:pt x="5104" y="2804"/>
                      <a:pt x="4830" y="3063"/>
                      <a:pt x="4830" y="3413"/>
                    </a:cubicBezTo>
                    <a:cubicBezTo>
                      <a:pt x="4845" y="3763"/>
                      <a:pt x="5104" y="4022"/>
                      <a:pt x="5440" y="4022"/>
                    </a:cubicBezTo>
                    <a:cubicBezTo>
                      <a:pt x="5760" y="4022"/>
                      <a:pt x="6049" y="3763"/>
                      <a:pt x="6049" y="3413"/>
                    </a:cubicBezTo>
                    <a:cubicBezTo>
                      <a:pt x="6049" y="3063"/>
                      <a:pt x="5775" y="2804"/>
                      <a:pt x="5440" y="2804"/>
                    </a:cubicBezTo>
                    <a:close/>
                    <a:moveTo>
                      <a:pt x="6704" y="3779"/>
                    </a:moveTo>
                    <a:cubicBezTo>
                      <a:pt x="6217" y="3779"/>
                      <a:pt x="5790" y="4175"/>
                      <a:pt x="5790" y="4693"/>
                    </a:cubicBezTo>
                    <a:cubicBezTo>
                      <a:pt x="5790" y="5180"/>
                      <a:pt x="6201" y="5607"/>
                      <a:pt x="6704" y="5607"/>
                    </a:cubicBezTo>
                    <a:cubicBezTo>
                      <a:pt x="7222" y="5607"/>
                      <a:pt x="7618" y="5211"/>
                      <a:pt x="7618" y="4693"/>
                    </a:cubicBezTo>
                    <a:cubicBezTo>
                      <a:pt x="7618" y="4190"/>
                      <a:pt x="7222" y="3779"/>
                      <a:pt x="6704" y="3779"/>
                    </a:cubicBezTo>
                    <a:close/>
                    <a:moveTo>
                      <a:pt x="5820" y="6399"/>
                    </a:moveTo>
                    <a:cubicBezTo>
                      <a:pt x="5531" y="6399"/>
                      <a:pt x="5287" y="6643"/>
                      <a:pt x="5287" y="6932"/>
                    </a:cubicBezTo>
                    <a:cubicBezTo>
                      <a:pt x="5287" y="7237"/>
                      <a:pt x="5531" y="7466"/>
                      <a:pt x="5820" y="7466"/>
                    </a:cubicBezTo>
                    <a:cubicBezTo>
                      <a:pt x="6095" y="7466"/>
                      <a:pt x="6354" y="7222"/>
                      <a:pt x="6354" y="6932"/>
                    </a:cubicBezTo>
                    <a:cubicBezTo>
                      <a:pt x="6354" y="6658"/>
                      <a:pt x="6095" y="6399"/>
                      <a:pt x="5820" y="6399"/>
                    </a:cubicBezTo>
                    <a:close/>
                    <a:moveTo>
                      <a:pt x="3276" y="5226"/>
                    </a:moveTo>
                    <a:cubicBezTo>
                      <a:pt x="2636" y="5226"/>
                      <a:pt x="2103" y="5759"/>
                      <a:pt x="2103" y="6399"/>
                    </a:cubicBezTo>
                    <a:cubicBezTo>
                      <a:pt x="2103" y="7054"/>
                      <a:pt x="2636" y="7588"/>
                      <a:pt x="3276" y="7588"/>
                    </a:cubicBezTo>
                    <a:cubicBezTo>
                      <a:pt x="3931" y="7588"/>
                      <a:pt x="4464" y="7054"/>
                      <a:pt x="4464" y="6399"/>
                    </a:cubicBezTo>
                    <a:cubicBezTo>
                      <a:pt x="4464" y="5729"/>
                      <a:pt x="3931" y="5226"/>
                      <a:pt x="3276" y="5226"/>
                    </a:cubicBezTo>
                    <a:close/>
                    <a:moveTo>
                      <a:pt x="7755" y="6932"/>
                    </a:moveTo>
                    <a:cubicBezTo>
                      <a:pt x="7466" y="6932"/>
                      <a:pt x="7222" y="7191"/>
                      <a:pt x="7222" y="7466"/>
                    </a:cubicBezTo>
                    <a:cubicBezTo>
                      <a:pt x="7222" y="7770"/>
                      <a:pt x="7466" y="7999"/>
                      <a:pt x="7755" y="7999"/>
                    </a:cubicBezTo>
                    <a:cubicBezTo>
                      <a:pt x="8045" y="7999"/>
                      <a:pt x="8289" y="7755"/>
                      <a:pt x="8289" y="7466"/>
                    </a:cubicBezTo>
                    <a:cubicBezTo>
                      <a:pt x="8289" y="7191"/>
                      <a:pt x="8045" y="6932"/>
                      <a:pt x="7755" y="6932"/>
                    </a:cubicBezTo>
                    <a:close/>
                    <a:moveTo>
                      <a:pt x="9736" y="8075"/>
                    </a:moveTo>
                    <a:cubicBezTo>
                      <a:pt x="9249" y="8075"/>
                      <a:pt x="8822" y="8487"/>
                      <a:pt x="8822" y="8989"/>
                    </a:cubicBezTo>
                    <a:cubicBezTo>
                      <a:pt x="8822" y="9492"/>
                      <a:pt x="9218" y="9903"/>
                      <a:pt x="9736" y="9903"/>
                    </a:cubicBezTo>
                    <a:cubicBezTo>
                      <a:pt x="10254" y="9903"/>
                      <a:pt x="10650" y="9507"/>
                      <a:pt x="10650" y="8989"/>
                    </a:cubicBezTo>
                    <a:cubicBezTo>
                      <a:pt x="10635" y="8502"/>
                      <a:pt x="10224" y="8075"/>
                      <a:pt x="9736" y="8075"/>
                    </a:cubicBezTo>
                    <a:close/>
                    <a:moveTo>
                      <a:pt x="5440" y="9324"/>
                    </a:moveTo>
                    <a:cubicBezTo>
                      <a:pt x="4937" y="9324"/>
                      <a:pt x="4525" y="9721"/>
                      <a:pt x="4525" y="10239"/>
                    </a:cubicBezTo>
                    <a:cubicBezTo>
                      <a:pt x="4525" y="10726"/>
                      <a:pt x="4922" y="11138"/>
                      <a:pt x="5440" y="11138"/>
                    </a:cubicBezTo>
                    <a:cubicBezTo>
                      <a:pt x="5927" y="11138"/>
                      <a:pt x="6354" y="10741"/>
                      <a:pt x="6354" y="10239"/>
                    </a:cubicBezTo>
                    <a:cubicBezTo>
                      <a:pt x="6354" y="9721"/>
                      <a:pt x="5942" y="9324"/>
                      <a:pt x="5440" y="93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2963077" y="3075718"/>
                <a:ext cx="253643" cy="347371"/>
              </a:xfrm>
              <a:custGeom>
                <a:avLst/>
                <a:gdLst/>
                <a:ahLst/>
                <a:cxnLst/>
                <a:rect l="l" t="t" r="r" b="b"/>
                <a:pathLst>
                  <a:path w="8289" h="11352" extrusionOk="0">
                    <a:moveTo>
                      <a:pt x="6780" y="961"/>
                    </a:moveTo>
                    <a:cubicBezTo>
                      <a:pt x="6491" y="961"/>
                      <a:pt x="6247" y="1204"/>
                      <a:pt x="6247" y="1494"/>
                    </a:cubicBezTo>
                    <a:cubicBezTo>
                      <a:pt x="6247" y="1768"/>
                      <a:pt x="6491" y="2027"/>
                      <a:pt x="6780" y="2027"/>
                    </a:cubicBezTo>
                    <a:cubicBezTo>
                      <a:pt x="7070" y="2027"/>
                      <a:pt x="7313" y="1768"/>
                      <a:pt x="7313" y="1494"/>
                    </a:cubicBezTo>
                    <a:cubicBezTo>
                      <a:pt x="7313" y="1189"/>
                      <a:pt x="7070" y="961"/>
                      <a:pt x="6780" y="961"/>
                    </a:cubicBezTo>
                    <a:close/>
                    <a:moveTo>
                      <a:pt x="4403" y="1"/>
                    </a:moveTo>
                    <a:cubicBezTo>
                      <a:pt x="3748" y="1"/>
                      <a:pt x="3215" y="534"/>
                      <a:pt x="3215" y="1174"/>
                    </a:cubicBezTo>
                    <a:cubicBezTo>
                      <a:pt x="3215" y="1829"/>
                      <a:pt x="3748" y="2362"/>
                      <a:pt x="4403" y="2362"/>
                    </a:cubicBezTo>
                    <a:cubicBezTo>
                      <a:pt x="5043" y="2362"/>
                      <a:pt x="5576" y="1829"/>
                      <a:pt x="5576" y="1174"/>
                    </a:cubicBezTo>
                    <a:cubicBezTo>
                      <a:pt x="5576" y="534"/>
                      <a:pt x="5043" y="1"/>
                      <a:pt x="4403" y="1"/>
                    </a:cubicBezTo>
                    <a:close/>
                    <a:moveTo>
                      <a:pt x="3124" y="2880"/>
                    </a:moveTo>
                    <a:cubicBezTo>
                      <a:pt x="2804" y="2880"/>
                      <a:pt x="2514" y="3139"/>
                      <a:pt x="2514" y="3490"/>
                    </a:cubicBezTo>
                    <a:cubicBezTo>
                      <a:pt x="2529" y="3825"/>
                      <a:pt x="2804" y="4099"/>
                      <a:pt x="3124" y="4099"/>
                    </a:cubicBezTo>
                    <a:cubicBezTo>
                      <a:pt x="3443" y="4099"/>
                      <a:pt x="3733" y="3825"/>
                      <a:pt x="3733" y="3490"/>
                    </a:cubicBezTo>
                    <a:cubicBezTo>
                      <a:pt x="3733" y="3139"/>
                      <a:pt x="3474" y="2880"/>
                      <a:pt x="3124" y="2880"/>
                    </a:cubicBezTo>
                    <a:close/>
                    <a:moveTo>
                      <a:pt x="5150" y="2865"/>
                    </a:moveTo>
                    <a:cubicBezTo>
                      <a:pt x="4495" y="2865"/>
                      <a:pt x="3961" y="3383"/>
                      <a:pt x="3961" y="4038"/>
                    </a:cubicBezTo>
                    <a:cubicBezTo>
                      <a:pt x="3961" y="4693"/>
                      <a:pt x="4495" y="5227"/>
                      <a:pt x="5150" y="5227"/>
                    </a:cubicBezTo>
                    <a:cubicBezTo>
                      <a:pt x="5790" y="5227"/>
                      <a:pt x="6323" y="4693"/>
                      <a:pt x="6323" y="4038"/>
                    </a:cubicBezTo>
                    <a:cubicBezTo>
                      <a:pt x="6323" y="3398"/>
                      <a:pt x="5790" y="2865"/>
                      <a:pt x="5150" y="2865"/>
                    </a:cubicBezTo>
                    <a:close/>
                    <a:moveTo>
                      <a:pt x="1371" y="4008"/>
                    </a:moveTo>
                    <a:cubicBezTo>
                      <a:pt x="610" y="4008"/>
                      <a:pt x="0" y="4617"/>
                      <a:pt x="0" y="5379"/>
                    </a:cubicBezTo>
                    <a:cubicBezTo>
                      <a:pt x="0" y="6141"/>
                      <a:pt x="610" y="6750"/>
                      <a:pt x="1371" y="6750"/>
                    </a:cubicBezTo>
                    <a:cubicBezTo>
                      <a:pt x="2133" y="6750"/>
                      <a:pt x="2743" y="6141"/>
                      <a:pt x="2743" y="5379"/>
                    </a:cubicBezTo>
                    <a:cubicBezTo>
                      <a:pt x="2743" y="4632"/>
                      <a:pt x="2133" y="4008"/>
                      <a:pt x="1371" y="4008"/>
                    </a:cubicBezTo>
                    <a:close/>
                    <a:moveTo>
                      <a:pt x="6917" y="5044"/>
                    </a:moveTo>
                    <a:cubicBezTo>
                      <a:pt x="6155" y="5044"/>
                      <a:pt x="5546" y="5653"/>
                      <a:pt x="5546" y="6415"/>
                    </a:cubicBezTo>
                    <a:cubicBezTo>
                      <a:pt x="5546" y="7177"/>
                      <a:pt x="6155" y="7786"/>
                      <a:pt x="6917" y="7786"/>
                    </a:cubicBezTo>
                    <a:cubicBezTo>
                      <a:pt x="7679" y="7786"/>
                      <a:pt x="8288" y="7177"/>
                      <a:pt x="8288" y="6415"/>
                    </a:cubicBezTo>
                    <a:cubicBezTo>
                      <a:pt x="8288" y="5669"/>
                      <a:pt x="7679" y="5044"/>
                      <a:pt x="6917" y="5044"/>
                    </a:cubicBezTo>
                    <a:close/>
                    <a:moveTo>
                      <a:pt x="2179" y="7253"/>
                    </a:moveTo>
                    <a:cubicBezTo>
                      <a:pt x="1889" y="7253"/>
                      <a:pt x="1646" y="7512"/>
                      <a:pt x="1646" y="7786"/>
                    </a:cubicBezTo>
                    <a:cubicBezTo>
                      <a:pt x="1646" y="8091"/>
                      <a:pt x="1889" y="8320"/>
                      <a:pt x="2179" y="8320"/>
                    </a:cubicBezTo>
                    <a:cubicBezTo>
                      <a:pt x="2453" y="8320"/>
                      <a:pt x="2712" y="8076"/>
                      <a:pt x="2712" y="7786"/>
                    </a:cubicBezTo>
                    <a:cubicBezTo>
                      <a:pt x="2712" y="7482"/>
                      <a:pt x="2453" y="7253"/>
                      <a:pt x="2179" y="7253"/>
                    </a:cubicBezTo>
                    <a:close/>
                    <a:moveTo>
                      <a:pt x="3733" y="9523"/>
                    </a:moveTo>
                    <a:cubicBezTo>
                      <a:pt x="3245" y="9523"/>
                      <a:pt x="2819" y="9919"/>
                      <a:pt x="2819" y="10437"/>
                    </a:cubicBezTo>
                    <a:cubicBezTo>
                      <a:pt x="2819" y="10940"/>
                      <a:pt x="3215" y="11352"/>
                      <a:pt x="3733" y="11352"/>
                    </a:cubicBezTo>
                    <a:cubicBezTo>
                      <a:pt x="4236" y="11352"/>
                      <a:pt x="4647" y="10955"/>
                      <a:pt x="4647" y="10437"/>
                    </a:cubicBezTo>
                    <a:cubicBezTo>
                      <a:pt x="4632" y="9950"/>
                      <a:pt x="4236" y="9523"/>
                      <a:pt x="3733" y="95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7"/>
            <p:cNvGrpSpPr/>
            <p:nvPr/>
          </p:nvGrpSpPr>
          <p:grpSpPr>
            <a:xfrm>
              <a:off x="6874099" y="3924038"/>
              <a:ext cx="1180843" cy="710090"/>
              <a:chOff x="6874099" y="3924038"/>
              <a:chExt cx="1180843" cy="710090"/>
            </a:xfrm>
          </p:grpSpPr>
          <p:sp>
            <p:nvSpPr>
              <p:cNvPr id="851" name="Google Shape;851;p37"/>
              <p:cNvSpPr/>
              <p:nvPr/>
            </p:nvSpPr>
            <p:spPr>
              <a:xfrm>
                <a:off x="7347915" y="4382301"/>
                <a:ext cx="84923" cy="251824"/>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7274313" y="4617048"/>
                <a:ext cx="234813"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7274313" y="4617048"/>
                <a:ext cx="175414"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6895353" y="3924038"/>
                <a:ext cx="1159588" cy="585609"/>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6874099" y="3924038"/>
                <a:ext cx="1159681" cy="585609"/>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37"/>
              <p:cNvGrpSpPr/>
              <p:nvPr/>
            </p:nvGrpSpPr>
            <p:grpSpPr>
              <a:xfrm>
                <a:off x="6899622" y="3942416"/>
                <a:ext cx="1111534" cy="545979"/>
                <a:chOff x="1323022" y="424291"/>
                <a:chExt cx="533212" cy="261898"/>
              </a:xfrm>
            </p:grpSpPr>
            <p:sp>
              <p:nvSpPr>
                <p:cNvPr id="857" name="Google Shape;857;p37"/>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8" name="Google Shape;868;p37"/>
            <p:cNvSpPr/>
            <p:nvPr/>
          </p:nvSpPr>
          <p:spPr>
            <a:xfrm>
              <a:off x="7636381" y="4312963"/>
              <a:ext cx="277228" cy="175432"/>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596655" y="42238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37"/>
            <p:cNvGrpSpPr/>
            <p:nvPr/>
          </p:nvGrpSpPr>
          <p:grpSpPr>
            <a:xfrm>
              <a:off x="7535325" y="4103868"/>
              <a:ext cx="943581" cy="710144"/>
              <a:chOff x="2963077" y="3038906"/>
              <a:chExt cx="559490" cy="421025"/>
            </a:xfrm>
          </p:grpSpPr>
          <p:grpSp>
            <p:nvGrpSpPr>
              <p:cNvPr id="871" name="Google Shape;871;p37"/>
              <p:cNvGrpSpPr/>
              <p:nvPr/>
            </p:nvGrpSpPr>
            <p:grpSpPr>
              <a:xfrm>
                <a:off x="3009681" y="3085051"/>
                <a:ext cx="486295" cy="374881"/>
                <a:chOff x="3009681" y="3085051"/>
                <a:chExt cx="486295" cy="374881"/>
              </a:xfrm>
            </p:grpSpPr>
            <p:sp>
              <p:nvSpPr>
                <p:cNvPr id="872" name="Google Shape;872;p37"/>
                <p:cNvSpPr/>
                <p:nvPr/>
              </p:nvSpPr>
              <p:spPr>
                <a:xfrm>
                  <a:off x="3233948" y="3085051"/>
                  <a:ext cx="3764" cy="374881"/>
                </a:xfrm>
                <a:custGeom>
                  <a:avLst/>
                  <a:gdLst/>
                  <a:ahLst/>
                  <a:cxnLst/>
                  <a:rect l="l" t="t" r="r" b="b"/>
                  <a:pathLst>
                    <a:path w="123" h="12251" extrusionOk="0">
                      <a:moveTo>
                        <a:pt x="61" y="0"/>
                      </a:moveTo>
                      <a:cubicBezTo>
                        <a:pt x="31" y="0"/>
                        <a:pt x="0" y="31"/>
                        <a:pt x="0" y="61"/>
                      </a:cubicBezTo>
                      <a:lnTo>
                        <a:pt x="0" y="12189"/>
                      </a:lnTo>
                      <a:cubicBezTo>
                        <a:pt x="0" y="12220"/>
                        <a:pt x="46" y="12250"/>
                        <a:pt x="61" y="12250"/>
                      </a:cubicBezTo>
                      <a:cubicBezTo>
                        <a:pt x="76" y="12250"/>
                        <a:pt x="107" y="12220"/>
                        <a:pt x="122" y="12189"/>
                      </a:cubicBezTo>
                      <a:lnTo>
                        <a:pt x="122" y="61"/>
                      </a:lnTo>
                      <a:cubicBezTo>
                        <a:pt x="122" y="16"/>
                        <a:pt x="7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3112711" y="3128411"/>
                  <a:ext cx="252266" cy="89995"/>
                </a:xfrm>
                <a:custGeom>
                  <a:avLst/>
                  <a:gdLst/>
                  <a:ahLst/>
                  <a:cxnLst/>
                  <a:rect l="l" t="t" r="r" b="b"/>
                  <a:pathLst>
                    <a:path w="8244" h="2941" extrusionOk="0">
                      <a:moveTo>
                        <a:pt x="77" y="0"/>
                      </a:moveTo>
                      <a:cubicBezTo>
                        <a:pt x="47" y="0"/>
                        <a:pt x="16" y="0"/>
                        <a:pt x="1" y="16"/>
                      </a:cubicBezTo>
                      <a:cubicBezTo>
                        <a:pt x="1" y="31"/>
                        <a:pt x="1" y="77"/>
                        <a:pt x="16" y="92"/>
                      </a:cubicBezTo>
                      <a:lnTo>
                        <a:pt x="3977" y="2941"/>
                      </a:lnTo>
                      <a:lnTo>
                        <a:pt x="4023" y="2941"/>
                      </a:lnTo>
                      <a:cubicBezTo>
                        <a:pt x="4023" y="2941"/>
                        <a:pt x="4038" y="2941"/>
                        <a:pt x="4038" y="2926"/>
                      </a:cubicBezTo>
                      <a:lnTo>
                        <a:pt x="8213" y="549"/>
                      </a:lnTo>
                      <a:cubicBezTo>
                        <a:pt x="8228" y="518"/>
                        <a:pt x="8244" y="488"/>
                        <a:pt x="8228" y="473"/>
                      </a:cubicBezTo>
                      <a:cubicBezTo>
                        <a:pt x="8218" y="462"/>
                        <a:pt x="8193" y="444"/>
                        <a:pt x="8173" y="444"/>
                      </a:cubicBezTo>
                      <a:cubicBezTo>
                        <a:pt x="8164" y="444"/>
                        <a:pt x="8157" y="448"/>
                        <a:pt x="8152" y="457"/>
                      </a:cubicBezTo>
                      <a:lnTo>
                        <a:pt x="4023" y="2834"/>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3112711" y="3128013"/>
                  <a:ext cx="77908" cy="74083"/>
                </a:xfrm>
                <a:custGeom>
                  <a:avLst/>
                  <a:gdLst/>
                  <a:ahLst/>
                  <a:cxnLst/>
                  <a:rect l="l" t="t" r="r" b="b"/>
                  <a:pathLst>
                    <a:path w="2546" h="2421" extrusionOk="0">
                      <a:moveTo>
                        <a:pt x="1801" y="0"/>
                      </a:moveTo>
                      <a:cubicBezTo>
                        <a:pt x="1794" y="0"/>
                        <a:pt x="1788" y="4"/>
                        <a:pt x="1783" y="13"/>
                      </a:cubicBezTo>
                      <a:cubicBezTo>
                        <a:pt x="1753" y="13"/>
                        <a:pt x="1738" y="44"/>
                        <a:pt x="1753" y="59"/>
                      </a:cubicBezTo>
                      <a:lnTo>
                        <a:pt x="2423" y="1766"/>
                      </a:lnTo>
                      <a:lnTo>
                        <a:pt x="47" y="2329"/>
                      </a:lnTo>
                      <a:cubicBezTo>
                        <a:pt x="31" y="2329"/>
                        <a:pt x="1" y="2375"/>
                        <a:pt x="1" y="2390"/>
                      </a:cubicBezTo>
                      <a:cubicBezTo>
                        <a:pt x="31" y="2405"/>
                        <a:pt x="47" y="2421"/>
                        <a:pt x="62" y="2421"/>
                      </a:cubicBezTo>
                      <a:lnTo>
                        <a:pt x="2500" y="1842"/>
                      </a:lnTo>
                      <a:cubicBezTo>
                        <a:pt x="2515" y="1842"/>
                        <a:pt x="2545" y="1842"/>
                        <a:pt x="2545" y="1811"/>
                      </a:cubicBezTo>
                      <a:lnTo>
                        <a:pt x="2545" y="1781"/>
                      </a:lnTo>
                      <a:lnTo>
                        <a:pt x="1829" y="29"/>
                      </a:lnTo>
                      <a:cubicBezTo>
                        <a:pt x="1829" y="18"/>
                        <a:pt x="1815"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3009681" y="3249679"/>
                  <a:ext cx="426625" cy="126776"/>
                </a:xfrm>
                <a:custGeom>
                  <a:avLst/>
                  <a:gdLst/>
                  <a:ahLst/>
                  <a:cxnLst/>
                  <a:rect l="l" t="t" r="r" b="b"/>
                  <a:pathLst>
                    <a:path w="13942" h="4143" extrusionOk="0">
                      <a:moveTo>
                        <a:pt x="64" y="1"/>
                      </a:moveTo>
                      <a:cubicBezTo>
                        <a:pt x="44" y="1"/>
                        <a:pt x="26" y="19"/>
                        <a:pt x="16" y="29"/>
                      </a:cubicBezTo>
                      <a:cubicBezTo>
                        <a:pt x="1" y="60"/>
                        <a:pt x="16" y="90"/>
                        <a:pt x="31" y="105"/>
                      </a:cubicBezTo>
                      <a:lnTo>
                        <a:pt x="7375" y="4143"/>
                      </a:lnTo>
                      <a:lnTo>
                        <a:pt x="7390" y="4143"/>
                      </a:lnTo>
                      <a:cubicBezTo>
                        <a:pt x="7390" y="4143"/>
                        <a:pt x="7405" y="4143"/>
                        <a:pt x="7421" y="4128"/>
                      </a:cubicBezTo>
                      <a:lnTo>
                        <a:pt x="13896" y="791"/>
                      </a:lnTo>
                      <a:cubicBezTo>
                        <a:pt x="13926" y="776"/>
                        <a:pt x="13942" y="730"/>
                        <a:pt x="13926" y="715"/>
                      </a:cubicBezTo>
                      <a:cubicBezTo>
                        <a:pt x="13905" y="704"/>
                        <a:pt x="13883" y="693"/>
                        <a:pt x="13867" y="693"/>
                      </a:cubicBezTo>
                      <a:cubicBezTo>
                        <a:pt x="13860" y="693"/>
                        <a:pt x="13855" y="695"/>
                        <a:pt x="13850" y="700"/>
                      </a:cubicBezTo>
                      <a:lnTo>
                        <a:pt x="7390" y="4036"/>
                      </a:lnTo>
                      <a:lnTo>
                        <a:pt x="92" y="14"/>
                      </a:lnTo>
                      <a:cubicBezTo>
                        <a:pt x="83" y="5"/>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3294077" y="3103227"/>
                  <a:ext cx="103061" cy="81151"/>
                </a:xfrm>
                <a:custGeom>
                  <a:avLst/>
                  <a:gdLst/>
                  <a:ahLst/>
                  <a:cxnLst/>
                  <a:rect l="l" t="t" r="r" b="b"/>
                  <a:pathLst>
                    <a:path w="3368" h="2652" extrusionOk="0">
                      <a:moveTo>
                        <a:pt x="62" y="1"/>
                      </a:moveTo>
                      <a:cubicBezTo>
                        <a:pt x="16" y="1"/>
                        <a:pt x="1" y="31"/>
                        <a:pt x="1" y="62"/>
                      </a:cubicBezTo>
                      <a:lnTo>
                        <a:pt x="1" y="2591"/>
                      </a:lnTo>
                      <a:cubicBezTo>
                        <a:pt x="1" y="2621"/>
                        <a:pt x="46" y="2652"/>
                        <a:pt x="62" y="2652"/>
                      </a:cubicBezTo>
                      <a:lnTo>
                        <a:pt x="3292" y="2652"/>
                      </a:lnTo>
                      <a:cubicBezTo>
                        <a:pt x="3337" y="2652"/>
                        <a:pt x="3353" y="2621"/>
                        <a:pt x="3368" y="2606"/>
                      </a:cubicBezTo>
                      <a:cubicBezTo>
                        <a:pt x="3368" y="2576"/>
                        <a:pt x="3337" y="2545"/>
                        <a:pt x="3307" y="2545"/>
                      </a:cubicBezTo>
                      <a:lnTo>
                        <a:pt x="123" y="2545"/>
                      </a:lnTo>
                      <a:lnTo>
                        <a:pt x="123" y="62"/>
                      </a:lnTo>
                      <a:cubicBezTo>
                        <a:pt x="123" y="1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3028347" y="3181563"/>
                  <a:ext cx="70411" cy="133814"/>
                </a:xfrm>
                <a:custGeom>
                  <a:avLst/>
                  <a:gdLst/>
                  <a:ahLst/>
                  <a:cxnLst/>
                  <a:rect l="l" t="t" r="r" b="b"/>
                  <a:pathLst>
                    <a:path w="2301" h="4373" extrusionOk="0">
                      <a:moveTo>
                        <a:pt x="991" y="0"/>
                      </a:moveTo>
                      <a:cubicBezTo>
                        <a:pt x="975" y="0"/>
                        <a:pt x="975" y="31"/>
                        <a:pt x="975" y="46"/>
                      </a:cubicBezTo>
                      <a:lnTo>
                        <a:pt x="2225" y="3809"/>
                      </a:lnTo>
                      <a:lnTo>
                        <a:pt x="15" y="4312"/>
                      </a:lnTo>
                      <a:cubicBezTo>
                        <a:pt x="0" y="4312"/>
                        <a:pt x="0" y="4327"/>
                        <a:pt x="0" y="4358"/>
                      </a:cubicBezTo>
                      <a:cubicBezTo>
                        <a:pt x="0" y="4358"/>
                        <a:pt x="15" y="4373"/>
                        <a:pt x="46" y="4373"/>
                      </a:cubicBezTo>
                      <a:lnTo>
                        <a:pt x="2286" y="3870"/>
                      </a:lnTo>
                      <a:lnTo>
                        <a:pt x="2301" y="3855"/>
                      </a:lnTo>
                      <a:lnTo>
                        <a:pt x="2301" y="3840"/>
                      </a:lnTo>
                      <a:lnTo>
                        <a:pt x="1036" y="31"/>
                      </a:lnTo>
                      <a:cubicBezTo>
                        <a:pt x="1036" y="0"/>
                        <a:pt x="1006"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3057723" y="3275719"/>
                  <a:ext cx="136629" cy="136170"/>
                </a:xfrm>
                <a:custGeom>
                  <a:avLst/>
                  <a:gdLst/>
                  <a:ahLst/>
                  <a:cxnLst/>
                  <a:rect l="l" t="t" r="r" b="b"/>
                  <a:pathLst>
                    <a:path w="4465" h="4450" extrusionOk="0">
                      <a:moveTo>
                        <a:pt x="3580" y="1"/>
                      </a:moveTo>
                      <a:cubicBezTo>
                        <a:pt x="3550" y="1"/>
                        <a:pt x="3550" y="16"/>
                        <a:pt x="3550" y="31"/>
                      </a:cubicBezTo>
                      <a:lnTo>
                        <a:pt x="4388" y="2469"/>
                      </a:lnTo>
                      <a:lnTo>
                        <a:pt x="15" y="4404"/>
                      </a:lnTo>
                      <a:cubicBezTo>
                        <a:pt x="0" y="4404"/>
                        <a:pt x="0" y="4419"/>
                        <a:pt x="0" y="4435"/>
                      </a:cubicBezTo>
                      <a:cubicBezTo>
                        <a:pt x="15" y="4450"/>
                        <a:pt x="15" y="4450"/>
                        <a:pt x="31" y="4450"/>
                      </a:cubicBezTo>
                      <a:lnTo>
                        <a:pt x="4449" y="2515"/>
                      </a:lnTo>
                      <a:cubicBezTo>
                        <a:pt x="4464" y="2515"/>
                        <a:pt x="4464" y="2500"/>
                        <a:pt x="4464" y="2469"/>
                      </a:cubicBezTo>
                      <a:lnTo>
                        <a:pt x="3611" y="16"/>
                      </a:lnTo>
                      <a:cubicBezTo>
                        <a:pt x="3611" y="1"/>
                        <a:pt x="3596" y="1"/>
                        <a:pt x="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3294077" y="3248699"/>
                  <a:ext cx="70441" cy="104468"/>
                </a:xfrm>
                <a:custGeom>
                  <a:avLst/>
                  <a:gdLst/>
                  <a:ahLst/>
                  <a:cxnLst/>
                  <a:rect l="l" t="t" r="r" b="b"/>
                  <a:pathLst>
                    <a:path w="2302" h="3414" extrusionOk="0">
                      <a:moveTo>
                        <a:pt x="62" y="0"/>
                      </a:moveTo>
                      <a:cubicBezTo>
                        <a:pt x="16" y="0"/>
                        <a:pt x="1" y="46"/>
                        <a:pt x="1" y="61"/>
                      </a:cubicBezTo>
                      <a:lnTo>
                        <a:pt x="1" y="3093"/>
                      </a:lnTo>
                      <a:cubicBezTo>
                        <a:pt x="1" y="3124"/>
                        <a:pt x="16" y="3154"/>
                        <a:pt x="46" y="3154"/>
                      </a:cubicBezTo>
                      <a:lnTo>
                        <a:pt x="2256" y="3413"/>
                      </a:lnTo>
                      <a:cubicBezTo>
                        <a:pt x="2286" y="3413"/>
                        <a:pt x="2301" y="3398"/>
                        <a:pt x="2301" y="3352"/>
                      </a:cubicBezTo>
                      <a:cubicBezTo>
                        <a:pt x="2301" y="3322"/>
                        <a:pt x="2286" y="3306"/>
                        <a:pt x="2271" y="3306"/>
                      </a:cubicBezTo>
                      <a:lnTo>
                        <a:pt x="107" y="3032"/>
                      </a:lnTo>
                      <a:lnTo>
                        <a:pt x="107" y="61"/>
                      </a:lnTo>
                      <a:cubicBezTo>
                        <a:pt x="107" y="31"/>
                        <a:pt x="7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3365865" y="3259868"/>
                  <a:ext cx="130111" cy="55998"/>
                </a:xfrm>
                <a:custGeom>
                  <a:avLst/>
                  <a:gdLst/>
                  <a:ahLst/>
                  <a:cxnLst/>
                  <a:rect l="l" t="t" r="r" b="b"/>
                  <a:pathLst>
                    <a:path w="4252" h="1830" extrusionOk="0">
                      <a:moveTo>
                        <a:pt x="260" y="1"/>
                      </a:moveTo>
                      <a:cubicBezTo>
                        <a:pt x="245" y="1"/>
                        <a:pt x="214" y="16"/>
                        <a:pt x="214" y="31"/>
                      </a:cubicBezTo>
                      <a:lnTo>
                        <a:pt x="1" y="1540"/>
                      </a:lnTo>
                      <a:cubicBezTo>
                        <a:pt x="1" y="1555"/>
                        <a:pt x="16" y="1555"/>
                        <a:pt x="16" y="1585"/>
                      </a:cubicBezTo>
                      <a:cubicBezTo>
                        <a:pt x="31" y="1601"/>
                        <a:pt x="31" y="1601"/>
                        <a:pt x="62" y="1601"/>
                      </a:cubicBezTo>
                      <a:lnTo>
                        <a:pt x="4206" y="1829"/>
                      </a:lnTo>
                      <a:cubicBezTo>
                        <a:pt x="4221" y="1829"/>
                        <a:pt x="4252" y="1799"/>
                        <a:pt x="4221" y="1784"/>
                      </a:cubicBezTo>
                      <a:cubicBezTo>
                        <a:pt x="4252" y="1753"/>
                        <a:pt x="4206" y="1738"/>
                        <a:pt x="4191" y="1738"/>
                      </a:cubicBezTo>
                      <a:lnTo>
                        <a:pt x="92" y="1509"/>
                      </a:lnTo>
                      <a:lnTo>
                        <a:pt x="306" y="62"/>
                      </a:lnTo>
                      <a:cubicBezTo>
                        <a:pt x="306" y="31"/>
                        <a:pt x="29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37"/>
              <p:cNvSpPr/>
              <p:nvPr/>
            </p:nvSpPr>
            <p:spPr>
              <a:xfrm>
                <a:off x="3196647" y="3038906"/>
                <a:ext cx="325921" cy="340823"/>
              </a:xfrm>
              <a:custGeom>
                <a:avLst/>
                <a:gdLst/>
                <a:ahLst/>
                <a:cxnLst/>
                <a:rect l="l" t="t" r="r" b="b"/>
                <a:pathLst>
                  <a:path w="10651" h="11138" extrusionOk="0">
                    <a:moveTo>
                      <a:pt x="1189" y="0"/>
                    </a:moveTo>
                    <a:cubicBezTo>
                      <a:pt x="534" y="0"/>
                      <a:pt x="0" y="533"/>
                      <a:pt x="0" y="1189"/>
                    </a:cubicBezTo>
                    <a:cubicBezTo>
                      <a:pt x="0" y="1828"/>
                      <a:pt x="534" y="2362"/>
                      <a:pt x="1189" y="2362"/>
                    </a:cubicBezTo>
                    <a:cubicBezTo>
                      <a:pt x="1829" y="2362"/>
                      <a:pt x="2362" y="1828"/>
                      <a:pt x="2362" y="1189"/>
                    </a:cubicBezTo>
                    <a:cubicBezTo>
                      <a:pt x="2392" y="533"/>
                      <a:pt x="1844" y="0"/>
                      <a:pt x="1189" y="0"/>
                    </a:cubicBezTo>
                    <a:close/>
                    <a:moveTo>
                      <a:pt x="3246" y="1630"/>
                    </a:moveTo>
                    <a:cubicBezTo>
                      <a:pt x="2956" y="1630"/>
                      <a:pt x="2712" y="1874"/>
                      <a:pt x="2712" y="2164"/>
                    </a:cubicBezTo>
                    <a:cubicBezTo>
                      <a:pt x="2712" y="2438"/>
                      <a:pt x="2941" y="2682"/>
                      <a:pt x="3246" y="2682"/>
                    </a:cubicBezTo>
                    <a:cubicBezTo>
                      <a:pt x="3535" y="2682"/>
                      <a:pt x="3779" y="2438"/>
                      <a:pt x="3779" y="2164"/>
                    </a:cubicBezTo>
                    <a:cubicBezTo>
                      <a:pt x="3779" y="1859"/>
                      <a:pt x="3535" y="1630"/>
                      <a:pt x="3246" y="1630"/>
                    </a:cubicBezTo>
                    <a:close/>
                    <a:moveTo>
                      <a:pt x="5440" y="2804"/>
                    </a:moveTo>
                    <a:cubicBezTo>
                      <a:pt x="5104" y="2804"/>
                      <a:pt x="4830" y="3063"/>
                      <a:pt x="4830" y="3413"/>
                    </a:cubicBezTo>
                    <a:cubicBezTo>
                      <a:pt x="4845" y="3763"/>
                      <a:pt x="5104" y="4022"/>
                      <a:pt x="5440" y="4022"/>
                    </a:cubicBezTo>
                    <a:cubicBezTo>
                      <a:pt x="5760" y="4022"/>
                      <a:pt x="6049" y="3763"/>
                      <a:pt x="6049" y="3413"/>
                    </a:cubicBezTo>
                    <a:cubicBezTo>
                      <a:pt x="6049" y="3063"/>
                      <a:pt x="5775" y="2804"/>
                      <a:pt x="5440" y="2804"/>
                    </a:cubicBezTo>
                    <a:close/>
                    <a:moveTo>
                      <a:pt x="6704" y="3779"/>
                    </a:moveTo>
                    <a:cubicBezTo>
                      <a:pt x="6217" y="3779"/>
                      <a:pt x="5790" y="4175"/>
                      <a:pt x="5790" y="4693"/>
                    </a:cubicBezTo>
                    <a:cubicBezTo>
                      <a:pt x="5790" y="5180"/>
                      <a:pt x="6201" y="5607"/>
                      <a:pt x="6704" y="5607"/>
                    </a:cubicBezTo>
                    <a:cubicBezTo>
                      <a:pt x="7222" y="5607"/>
                      <a:pt x="7618" y="5211"/>
                      <a:pt x="7618" y="4693"/>
                    </a:cubicBezTo>
                    <a:cubicBezTo>
                      <a:pt x="7618" y="4190"/>
                      <a:pt x="7222" y="3779"/>
                      <a:pt x="6704" y="3779"/>
                    </a:cubicBezTo>
                    <a:close/>
                    <a:moveTo>
                      <a:pt x="5820" y="6399"/>
                    </a:moveTo>
                    <a:cubicBezTo>
                      <a:pt x="5531" y="6399"/>
                      <a:pt x="5287" y="6643"/>
                      <a:pt x="5287" y="6932"/>
                    </a:cubicBezTo>
                    <a:cubicBezTo>
                      <a:pt x="5287" y="7237"/>
                      <a:pt x="5531" y="7466"/>
                      <a:pt x="5820" y="7466"/>
                    </a:cubicBezTo>
                    <a:cubicBezTo>
                      <a:pt x="6095" y="7466"/>
                      <a:pt x="6354" y="7222"/>
                      <a:pt x="6354" y="6932"/>
                    </a:cubicBezTo>
                    <a:cubicBezTo>
                      <a:pt x="6354" y="6658"/>
                      <a:pt x="6095" y="6399"/>
                      <a:pt x="5820" y="6399"/>
                    </a:cubicBezTo>
                    <a:close/>
                    <a:moveTo>
                      <a:pt x="3276" y="5226"/>
                    </a:moveTo>
                    <a:cubicBezTo>
                      <a:pt x="2636" y="5226"/>
                      <a:pt x="2103" y="5759"/>
                      <a:pt x="2103" y="6399"/>
                    </a:cubicBezTo>
                    <a:cubicBezTo>
                      <a:pt x="2103" y="7054"/>
                      <a:pt x="2636" y="7588"/>
                      <a:pt x="3276" y="7588"/>
                    </a:cubicBezTo>
                    <a:cubicBezTo>
                      <a:pt x="3931" y="7588"/>
                      <a:pt x="4464" y="7054"/>
                      <a:pt x="4464" y="6399"/>
                    </a:cubicBezTo>
                    <a:cubicBezTo>
                      <a:pt x="4464" y="5729"/>
                      <a:pt x="3931" y="5226"/>
                      <a:pt x="3276" y="5226"/>
                    </a:cubicBezTo>
                    <a:close/>
                    <a:moveTo>
                      <a:pt x="7755" y="6932"/>
                    </a:moveTo>
                    <a:cubicBezTo>
                      <a:pt x="7466" y="6932"/>
                      <a:pt x="7222" y="7191"/>
                      <a:pt x="7222" y="7466"/>
                    </a:cubicBezTo>
                    <a:cubicBezTo>
                      <a:pt x="7222" y="7770"/>
                      <a:pt x="7466" y="7999"/>
                      <a:pt x="7755" y="7999"/>
                    </a:cubicBezTo>
                    <a:cubicBezTo>
                      <a:pt x="8045" y="7999"/>
                      <a:pt x="8289" y="7755"/>
                      <a:pt x="8289" y="7466"/>
                    </a:cubicBezTo>
                    <a:cubicBezTo>
                      <a:pt x="8289" y="7191"/>
                      <a:pt x="8045" y="6932"/>
                      <a:pt x="7755" y="6932"/>
                    </a:cubicBezTo>
                    <a:close/>
                    <a:moveTo>
                      <a:pt x="9736" y="8075"/>
                    </a:moveTo>
                    <a:cubicBezTo>
                      <a:pt x="9249" y="8075"/>
                      <a:pt x="8822" y="8487"/>
                      <a:pt x="8822" y="8989"/>
                    </a:cubicBezTo>
                    <a:cubicBezTo>
                      <a:pt x="8822" y="9492"/>
                      <a:pt x="9218" y="9903"/>
                      <a:pt x="9736" y="9903"/>
                    </a:cubicBezTo>
                    <a:cubicBezTo>
                      <a:pt x="10254" y="9903"/>
                      <a:pt x="10650" y="9507"/>
                      <a:pt x="10650" y="8989"/>
                    </a:cubicBezTo>
                    <a:cubicBezTo>
                      <a:pt x="10635" y="8502"/>
                      <a:pt x="10224" y="8075"/>
                      <a:pt x="9736" y="8075"/>
                    </a:cubicBezTo>
                    <a:close/>
                    <a:moveTo>
                      <a:pt x="5440" y="9324"/>
                    </a:moveTo>
                    <a:cubicBezTo>
                      <a:pt x="4937" y="9324"/>
                      <a:pt x="4525" y="9721"/>
                      <a:pt x="4525" y="10239"/>
                    </a:cubicBezTo>
                    <a:cubicBezTo>
                      <a:pt x="4525" y="10726"/>
                      <a:pt x="4922" y="11138"/>
                      <a:pt x="5440" y="11138"/>
                    </a:cubicBezTo>
                    <a:cubicBezTo>
                      <a:pt x="5927" y="11138"/>
                      <a:pt x="6354" y="10741"/>
                      <a:pt x="6354" y="10239"/>
                    </a:cubicBezTo>
                    <a:cubicBezTo>
                      <a:pt x="6354" y="9721"/>
                      <a:pt x="5942" y="9324"/>
                      <a:pt x="5440" y="93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2963077" y="3075718"/>
                <a:ext cx="253643" cy="347371"/>
              </a:xfrm>
              <a:custGeom>
                <a:avLst/>
                <a:gdLst/>
                <a:ahLst/>
                <a:cxnLst/>
                <a:rect l="l" t="t" r="r" b="b"/>
                <a:pathLst>
                  <a:path w="8289" h="11352" extrusionOk="0">
                    <a:moveTo>
                      <a:pt x="6780" y="961"/>
                    </a:moveTo>
                    <a:cubicBezTo>
                      <a:pt x="6491" y="961"/>
                      <a:pt x="6247" y="1204"/>
                      <a:pt x="6247" y="1494"/>
                    </a:cubicBezTo>
                    <a:cubicBezTo>
                      <a:pt x="6247" y="1768"/>
                      <a:pt x="6491" y="2027"/>
                      <a:pt x="6780" y="2027"/>
                    </a:cubicBezTo>
                    <a:cubicBezTo>
                      <a:pt x="7070" y="2027"/>
                      <a:pt x="7313" y="1768"/>
                      <a:pt x="7313" y="1494"/>
                    </a:cubicBezTo>
                    <a:cubicBezTo>
                      <a:pt x="7313" y="1189"/>
                      <a:pt x="7070" y="961"/>
                      <a:pt x="6780" y="961"/>
                    </a:cubicBezTo>
                    <a:close/>
                    <a:moveTo>
                      <a:pt x="4403" y="1"/>
                    </a:moveTo>
                    <a:cubicBezTo>
                      <a:pt x="3748" y="1"/>
                      <a:pt x="3215" y="534"/>
                      <a:pt x="3215" y="1174"/>
                    </a:cubicBezTo>
                    <a:cubicBezTo>
                      <a:pt x="3215" y="1829"/>
                      <a:pt x="3748" y="2362"/>
                      <a:pt x="4403" y="2362"/>
                    </a:cubicBezTo>
                    <a:cubicBezTo>
                      <a:pt x="5043" y="2362"/>
                      <a:pt x="5576" y="1829"/>
                      <a:pt x="5576" y="1174"/>
                    </a:cubicBezTo>
                    <a:cubicBezTo>
                      <a:pt x="5576" y="534"/>
                      <a:pt x="5043" y="1"/>
                      <a:pt x="4403" y="1"/>
                    </a:cubicBezTo>
                    <a:close/>
                    <a:moveTo>
                      <a:pt x="3124" y="2880"/>
                    </a:moveTo>
                    <a:cubicBezTo>
                      <a:pt x="2804" y="2880"/>
                      <a:pt x="2514" y="3139"/>
                      <a:pt x="2514" y="3490"/>
                    </a:cubicBezTo>
                    <a:cubicBezTo>
                      <a:pt x="2529" y="3825"/>
                      <a:pt x="2804" y="4099"/>
                      <a:pt x="3124" y="4099"/>
                    </a:cubicBezTo>
                    <a:cubicBezTo>
                      <a:pt x="3443" y="4099"/>
                      <a:pt x="3733" y="3825"/>
                      <a:pt x="3733" y="3490"/>
                    </a:cubicBezTo>
                    <a:cubicBezTo>
                      <a:pt x="3733" y="3139"/>
                      <a:pt x="3474" y="2880"/>
                      <a:pt x="3124" y="2880"/>
                    </a:cubicBezTo>
                    <a:close/>
                    <a:moveTo>
                      <a:pt x="5150" y="2865"/>
                    </a:moveTo>
                    <a:cubicBezTo>
                      <a:pt x="4495" y="2865"/>
                      <a:pt x="3961" y="3383"/>
                      <a:pt x="3961" y="4038"/>
                    </a:cubicBezTo>
                    <a:cubicBezTo>
                      <a:pt x="3961" y="4693"/>
                      <a:pt x="4495" y="5227"/>
                      <a:pt x="5150" y="5227"/>
                    </a:cubicBezTo>
                    <a:cubicBezTo>
                      <a:pt x="5790" y="5227"/>
                      <a:pt x="6323" y="4693"/>
                      <a:pt x="6323" y="4038"/>
                    </a:cubicBezTo>
                    <a:cubicBezTo>
                      <a:pt x="6323" y="3398"/>
                      <a:pt x="5790" y="2865"/>
                      <a:pt x="5150" y="2865"/>
                    </a:cubicBezTo>
                    <a:close/>
                    <a:moveTo>
                      <a:pt x="1371" y="4008"/>
                    </a:moveTo>
                    <a:cubicBezTo>
                      <a:pt x="610" y="4008"/>
                      <a:pt x="0" y="4617"/>
                      <a:pt x="0" y="5379"/>
                    </a:cubicBezTo>
                    <a:cubicBezTo>
                      <a:pt x="0" y="6141"/>
                      <a:pt x="610" y="6750"/>
                      <a:pt x="1371" y="6750"/>
                    </a:cubicBezTo>
                    <a:cubicBezTo>
                      <a:pt x="2133" y="6750"/>
                      <a:pt x="2743" y="6141"/>
                      <a:pt x="2743" y="5379"/>
                    </a:cubicBezTo>
                    <a:cubicBezTo>
                      <a:pt x="2743" y="4632"/>
                      <a:pt x="2133" y="4008"/>
                      <a:pt x="1371" y="4008"/>
                    </a:cubicBezTo>
                    <a:close/>
                    <a:moveTo>
                      <a:pt x="6917" y="5044"/>
                    </a:moveTo>
                    <a:cubicBezTo>
                      <a:pt x="6155" y="5044"/>
                      <a:pt x="5546" y="5653"/>
                      <a:pt x="5546" y="6415"/>
                    </a:cubicBezTo>
                    <a:cubicBezTo>
                      <a:pt x="5546" y="7177"/>
                      <a:pt x="6155" y="7786"/>
                      <a:pt x="6917" y="7786"/>
                    </a:cubicBezTo>
                    <a:cubicBezTo>
                      <a:pt x="7679" y="7786"/>
                      <a:pt x="8288" y="7177"/>
                      <a:pt x="8288" y="6415"/>
                    </a:cubicBezTo>
                    <a:cubicBezTo>
                      <a:pt x="8288" y="5669"/>
                      <a:pt x="7679" y="5044"/>
                      <a:pt x="6917" y="5044"/>
                    </a:cubicBezTo>
                    <a:close/>
                    <a:moveTo>
                      <a:pt x="2179" y="7253"/>
                    </a:moveTo>
                    <a:cubicBezTo>
                      <a:pt x="1889" y="7253"/>
                      <a:pt x="1646" y="7512"/>
                      <a:pt x="1646" y="7786"/>
                    </a:cubicBezTo>
                    <a:cubicBezTo>
                      <a:pt x="1646" y="8091"/>
                      <a:pt x="1889" y="8320"/>
                      <a:pt x="2179" y="8320"/>
                    </a:cubicBezTo>
                    <a:cubicBezTo>
                      <a:pt x="2453" y="8320"/>
                      <a:pt x="2712" y="8076"/>
                      <a:pt x="2712" y="7786"/>
                    </a:cubicBezTo>
                    <a:cubicBezTo>
                      <a:pt x="2712" y="7482"/>
                      <a:pt x="2453" y="7253"/>
                      <a:pt x="2179" y="7253"/>
                    </a:cubicBezTo>
                    <a:close/>
                    <a:moveTo>
                      <a:pt x="3733" y="9523"/>
                    </a:moveTo>
                    <a:cubicBezTo>
                      <a:pt x="3245" y="9523"/>
                      <a:pt x="2819" y="9919"/>
                      <a:pt x="2819" y="10437"/>
                    </a:cubicBezTo>
                    <a:cubicBezTo>
                      <a:pt x="2819" y="10940"/>
                      <a:pt x="3215" y="11352"/>
                      <a:pt x="3733" y="11352"/>
                    </a:cubicBezTo>
                    <a:cubicBezTo>
                      <a:pt x="4236" y="11352"/>
                      <a:pt x="4647" y="10955"/>
                      <a:pt x="4647" y="10437"/>
                    </a:cubicBezTo>
                    <a:cubicBezTo>
                      <a:pt x="4632" y="9950"/>
                      <a:pt x="4236" y="9523"/>
                      <a:pt x="3733" y="95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 name="Google Shape;883;p37"/>
          <p:cNvGrpSpPr/>
          <p:nvPr/>
        </p:nvGrpSpPr>
        <p:grpSpPr>
          <a:xfrm>
            <a:off x="8145242" y="1017737"/>
            <a:ext cx="687704" cy="153887"/>
            <a:chOff x="5906767" y="105437"/>
            <a:chExt cx="687704" cy="153887"/>
          </a:xfrm>
        </p:grpSpPr>
        <p:sp>
          <p:nvSpPr>
            <p:cNvPr id="884" name="Google Shape;884;p37"/>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37"/>
          <p:cNvSpPr/>
          <p:nvPr/>
        </p:nvSpPr>
        <p:spPr>
          <a:xfrm>
            <a:off x="3022672" y="436363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35A3CA9-82B4-728C-1F40-D154EFD27DC7}"/>
              </a:ext>
            </a:extLst>
          </p:cNvPr>
          <p:cNvSpPr txBox="1"/>
          <p:nvPr/>
        </p:nvSpPr>
        <p:spPr>
          <a:xfrm>
            <a:off x="2296072" y="877637"/>
            <a:ext cx="5418465"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0D0D0D"/>
                </a:solidFill>
                <a:latin typeface="Lexend Deca"/>
                <a:sym typeface="Lexend Deca"/>
              </a:rPr>
              <a:t>Environmental Challenges</a:t>
            </a:r>
          </a:p>
          <a:p>
            <a:pPr algn="l"/>
            <a:endParaRPr lang="en-US"/>
          </a:p>
        </p:txBody>
      </p:sp>
      <p:pic>
        <p:nvPicPr>
          <p:cNvPr id="9" name="Graphic 8" descr="Contract with solid fill">
            <a:extLst>
              <a:ext uri="{FF2B5EF4-FFF2-40B4-BE49-F238E27FC236}">
                <a16:creationId xmlns:a16="http://schemas.microsoft.com/office/drawing/2014/main" id="{8AB65F06-F0D3-E508-C460-6902AA0BD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5471" y="2922116"/>
            <a:ext cx="865133" cy="865133"/>
          </a:xfrm>
          <a:prstGeom prst="rect">
            <a:avLst/>
          </a:prstGeom>
        </p:spPr>
      </p:pic>
      <p:pic>
        <p:nvPicPr>
          <p:cNvPr id="11" name="Graphic 10" descr="Turtle with solid fill">
            <a:extLst>
              <a:ext uri="{FF2B5EF4-FFF2-40B4-BE49-F238E27FC236}">
                <a16:creationId xmlns:a16="http://schemas.microsoft.com/office/drawing/2014/main" id="{7499B130-1A8E-8862-A083-8D387A84E0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203" y="2817362"/>
            <a:ext cx="914400" cy="914400"/>
          </a:xfrm>
          <a:prstGeom prst="rect">
            <a:avLst/>
          </a:prstGeom>
        </p:spPr>
      </p:pic>
      <p:pic>
        <p:nvPicPr>
          <p:cNvPr id="13" name="Graphic 12" descr="Money with solid fill">
            <a:extLst>
              <a:ext uri="{FF2B5EF4-FFF2-40B4-BE49-F238E27FC236}">
                <a16:creationId xmlns:a16="http://schemas.microsoft.com/office/drawing/2014/main" id="{8281720C-ED7E-0B25-AF33-FBDF38B4AD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14242" y="2785060"/>
            <a:ext cx="914400" cy="914400"/>
          </a:xfrm>
          <a:prstGeom prst="rect">
            <a:avLst/>
          </a:prstGeom>
        </p:spPr>
      </p:pic>
    </p:spTree>
    <p:extLst>
      <p:ext uri="{BB962C8B-B14F-4D97-AF65-F5344CB8AC3E}">
        <p14:creationId xmlns:p14="http://schemas.microsoft.com/office/powerpoint/2010/main" val="1271981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7"/>
          <p:cNvSpPr txBox="1">
            <a:spLocks noGrp="1"/>
          </p:cNvSpPr>
          <p:nvPr>
            <p:ph type="title"/>
          </p:nvPr>
        </p:nvSpPr>
        <p:spPr>
          <a:xfrm>
            <a:off x="396510" y="337195"/>
            <a:ext cx="8749953" cy="572700"/>
          </a:xfrm>
          <a:prstGeom prst="rect">
            <a:avLst/>
          </a:prstGeom>
        </p:spPr>
        <p:txBody>
          <a:bodyPr spcFirstLastPara="1" wrap="square" lIns="91425" tIns="91425" rIns="91425" bIns="91425" anchor="t" anchorCtr="0">
            <a:noAutofit/>
          </a:bodyPr>
          <a:lstStyle/>
          <a:p>
            <a:pPr algn="ctr"/>
            <a:r>
              <a:rPr lang="en" sz="2800"/>
              <a:t>Lesson Learnt </a:t>
            </a:r>
            <a:endParaRPr lang="en" sz="2800">
              <a:solidFill>
                <a:srgbClr val="0D0D0D"/>
              </a:solidFill>
            </a:endParaRPr>
          </a:p>
          <a:p>
            <a:pPr algn="ctr"/>
            <a:endParaRPr lang="en"/>
          </a:p>
        </p:txBody>
      </p:sp>
      <p:sp>
        <p:nvSpPr>
          <p:cNvPr id="829" name="Google Shape;829;p37"/>
          <p:cNvSpPr txBox="1">
            <a:spLocks noGrp="1"/>
          </p:cNvSpPr>
          <p:nvPr>
            <p:ph type="subTitle" idx="4"/>
          </p:nvPr>
        </p:nvSpPr>
        <p:spPr>
          <a:xfrm>
            <a:off x="720000" y="1831657"/>
            <a:ext cx="2262000" cy="823256"/>
          </a:xfrm>
          <a:prstGeom prst="rect">
            <a:avLst/>
          </a:prstGeom>
        </p:spPr>
        <p:txBody>
          <a:bodyPr spcFirstLastPara="1" wrap="square" lIns="91425" tIns="91425" rIns="91425" bIns="91425" anchor="b" anchorCtr="0">
            <a:noAutofit/>
          </a:bodyPr>
          <a:lstStyle/>
          <a:p>
            <a:pPr marL="0" indent="0"/>
            <a:r>
              <a:rPr lang="en-US" sz="1600">
                <a:solidFill>
                  <a:srgbClr val="0D0D0D"/>
                </a:solidFill>
              </a:rPr>
              <a:t>High Levelized Cost of Energy (LCOE)</a:t>
            </a:r>
          </a:p>
        </p:txBody>
      </p:sp>
      <p:sp>
        <p:nvSpPr>
          <p:cNvPr id="830" name="Google Shape;830;p37"/>
          <p:cNvSpPr txBox="1">
            <a:spLocks noGrp="1"/>
          </p:cNvSpPr>
          <p:nvPr>
            <p:ph type="subTitle" idx="6"/>
          </p:nvPr>
        </p:nvSpPr>
        <p:spPr>
          <a:xfrm>
            <a:off x="6167394" y="1761567"/>
            <a:ext cx="2531575" cy="864968"/>
          </a:xfrm>
          <a:prstGeom prst="rect">
            <a:avLst/>
          </a:prstGeom>
        </p:spPr>
        <p:txBody>
          <a:bodyPr spcFirstLastPara="1" wrap="square" lIns="91425" tIns="91425" rIns="91425" bIns="91425" anchor="b" anchorCtr="0">
            <a:noAutofit/>
          </a:bodyPr>
          <a:lstStyle/>
          <a:p>
            <a:pPr marL="0" indent="0"/>
            <a:r>
              <a:rPr lang="en-US" sz="1600">
                <a:solidFill>
                  <a:srgbClr val="0D0D0D"/>
                </a:solidFill>
              </a:rPr>
              <a:t>Higher initial costs compared to PV systems</a:t>
            </a:r>
            <a:endParaRPr lang="en-US" sz="1600"/>
          </a:p>
        </p:txBody>
      </p:sp>
      <p:sp>
        <p:nvSpPr>
          <p:cNvPr id="834" name="Google Shape;834;p37"/>
          <p:cNvSpPr txBox="1">
            <a:spLocks noGrp="1"/>
          </p:cNvSpPr>
          <p:nvPr>
            <p:ph type="subTitle" idx="5"/>
          </p:nvPr>
        </p:nvSpPr>
        <p:spPr>
          <a:xfrm>
            <a:off x="3457176" y="1783133"/>
            <a:ext cx="2262000" cy="997904"/>
          </a:xfrm>
          <a:prstGeom prst="rect">
            <a:avLst/>
          </a:prstGeom>
        </p:spPr>
        <p:txBody>
          <a:bodyPr spcFirstLastPara="1" wrap="square" lIns="91425" tIns="91425" rIns="91425" bIns="91425" anchor="b" anchorCtr="0">
            <a:noAutofit/>
          </a:bodyPr>
          <a:lstStyle/>
          <a:p>
            <a:pPr marL="0" indent="0"/>
            <a:r>
              <a:rPr lang="en-US" sz="1600">
                <a:solidFill>
                  <a:srgbClr val="0D0D0D"/>
                </a:solidFill>
              </a:rPr>
              <a:t>Need for dry-cooling technology to reduce water usage</a:t>
            </a:r>
          </a:p>
        </p:txBody>
      </p:sp>
      <p:grpSp>
        <p:nvGrpSpPr>
          <p:cNvPr id="835" name="Google Shape;835;p37"/>
          <p:cNvGrpSpPr/>
          <p:nvPr/>
        </p:nvGrpSpPr>
        <p:grpSpPr>
          <a:xfrm>
            <a:off x="6732865" y="3859339"/>
            <a:ext cx="2112663" cy="1334163"/>
            <a:chOff x="6366243" y="3924038"/>
            <a:chExt cx="2112663" cy="1334163"/>
          </a:xfrm>
        </p:grpSpPr>
        <p:sp>
          <p:nvSpPr>
            <p:cNvPr id="836" name="Google Shape;836;p37"/>
            <p:cNvSpPr/>
            <p:nvPr/>
          </p:nvSpPr>
          <p:spPr>
            <a:xfrm rot="10800000">
              <a:off x="6366243" y="4548084"/>
              <a:ext cx="2112646" cy="710116"/>
            </a:xfrm>
            <a:custGeom>
              <a:avLst/>
              <a:gdLst/>
              <a:ahLst/>
              <a:cxnLst/>
              <a:rect l="l" t="t" r="r" b="b"/>
              <a:pathLst>
                <a:path w="36491" h="6312" extrusionOk="0">
                  <a:moveTo>
                    <a:pt x="1372" y="0"/>
                  </a:moveTo>
                  <a:cubicBezTo>
                    <a:pt x="564" y="0"/>
                    <a:pt x="1" y="716"/>
                    <a:pt x="244" y="1402"/>
                  </a:cubicBezTo>
                  <a:cubicBezTo>
                    <a:pt x="839" y="3047"/>
                    <a:pt x="2728" y="4769"/>
                    <a:pt x="8106" y="5516"/>
                  </a:cubicBezTo>
                  <a:cubicBezTo>
                    <a:pt x="12279" y="6081"/>
                    <a:pt x="15809" y="6312"/>
                    <a:pt x="18803" y="6312"/>
                  </a:cubicBezTo>
                  <a:cubicBezTo>
                    <a:pt x="29772" y="6312"/>
                    <a:pt x="33557" y="3213"/>
                    <a:pt x="35424" y="2088"/>
                  </a:cubicBezTo>
                  <a:cubicBezTo>
                    <a:pt x="35439" y="2088"/>
                    <a:pt x="35439" y="2072"/>
                    <a:pt x="35470" y="2072"/>
                  </a:cubicBezTo>
                  <a:cubicBezTo>
                    <a:pt x="36491" y="1417"/>
                    <a:pt x="36018" y="0"/>
                    <a:pt x="34799" y="0"/>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37"/>
            <p:cNvGrpSpPr/>
            <p:nvPr/>
          </p:nvGrpSpPr>
          <p:grpSpPr>
            <a:xfrm>
              <a:off x="6674065" y="4300373"/>
              <a:ext cx="551658" cy="415131"/>
              <a:chOff x="2963077" y="3038906"/>
              <a:chExt cx="559490" cy="421025"/>
            </a:xfrm>
          </p:grpSpPr>
          <p:grpSp>
            <p:nvGrpSpPr>
              <p:cNvPr id="838" name="Google Shape;838;p37"/>
              <p:cNvGrpSpPr/>
              <p:nvPr/>
            </p:nvGrpSpPr>
            <p:grpSpPr>
              <a:xfrm>
                <a:off x="3009681" y="3085051"/>
                <a:ext cx="486295" cy="374881"/>
                <a:chOff x="3009681" y="3085051"/>
                <a:chExt cx="486295" cy="374881"/>
              </a:xfrm>
            </p:grpSpPr>
            <p:sp>
              <p:nvSpPr>
                <p:cNvPr id="839" name="Google Shape;839;p37"/>
                <p:cNvSpPr/>
                <p:nvPr/>
              </p:nvSpPr>
              <p:spPr>
                <a:xfrm>
                  <a:off x="3233948" y="3085051"/>
                  <a:ext cx="3764" cy="374881"/>
                </a:xfrm>
                <a:custGeom>
                  <a:avLst/>
                  <a:gdLst/>
                  <a:ahLst/>
                  <a:cxnLst/>
                  <a:rect l="l" t="t" r="r" b="b"/>
                  <a:pathLst>
                    <a:path w="123" h="12251" extrusionOk="0">
                      <a:moveTo>
                        <a:pt x="61" y="0"/>
                      </a:moveTo>
                      <a:cubicBezTo>
                        <a:pt x="31" y="0"/>
                        <a:pt x="0" y="31"/>
                        <a:pt x="0" y="61"/>
                      </a:cubicBezTo>
                      <a:lnTo>
                        <a:pt x="0" y="12189"/>
                      </a:lnTo>
                      <a:cubicBezTo>
                        <a:pt x="0" y="12220"/>
                        <a:pt x="46" y="12250"/>
                        <a:pt x="61" y="12250"/>
                      </a:cubicBezTo>
                      <a:cubicBezTo>
                        <a:pt x="76" y="12250"/>
                        <a:pt x="107" y="12220"/>
                        <a:pt x="122" y="12189"/>
                      </a:cubicBezTo>
                      <a:lnTo>
                        <a:pt x="122" y="61"/>
                      </a:lnTo>
                      <a:cubicBezTo>
                        <a:pt x="122" y="16"/>
                        <a:pt x="7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3112711" y="3128411"/>
                  <a:ext cx="252266" cy="89995"/>
                </a:xfrm>
                <a:custGeom>
                  <a:avLst/>
                  <a:gdLst/>
                  <a:ahLst/>
                  <a:cxnLst/>
                  <a:rect l="l" t="t" r="r" b="b"/>
                  <a:pathLst>
                    <a:path w="8244" h="2941" extrusionOk="0">
                      <a:moveTo>
                        <a:pt x="77" y="0"/>
                      </a:moveTo>
                      <a:cubicBezTo>
                        <a:pt x="47" y="0"/>
                        <a:pt x="16" y="0"/>
                        <a:pt x="1" y="16"/>
                      </a:cubicBezTo>
                      <a:cubicBezTo>
                        <a:pt x="1" y="31"/>
                        <a:pt x="1" y="77"/>
                        <a:pt x="16" y="92"/>
                      </a:cubicBezTo>
                      <a:lnTo>
                        <a:pt x="3977" y="2941"/>
                      </a:lnTo>
                      <a:lnTo>
                        <a:pt x="4023" y="2941"/>
                      </a:lnTo>
                      <a:cubicBezTo>
                        <a:pt x="4023" y="2941"/>
                        <a:pt x="4038" y="2941"/>
                        <a:pt x="4038" y="2926"/>
                      </a:cubicBezTo>
                      <a:lnTo>
                        <a:pt x="8213" y="549"/>
                      </a:lnTo>
                      <a:cubicBezTo>
                        <a:pt x="8228" y="518"/>
                        <a:pt x="8244" y="488"/>
                        <a:pt x="8228" y="473"/>
                      </a:cubicBezTo>
                      <a:cubicBezTo>
                        <a:pt x="8218" y="462"/>
                        <a:pt x="8193" y="444"/>
                        <a:pt x="8173" y="444"/>
                      </a:cubicBezTo>
                      <a:cubicBezTo>
                        <a:pt x="8164" y="444"/>
                        <a:pt x="8157" y="448"/>
                        <a:pt x="8152" y="457"/>
                      </a:cubicBezTo>
                      <a:lnTo>
                        <a:pt x="4023" y="2834"/>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3112711" y="3128013"/>
                  <a:ext cx="77908" cy="74083"/>
                </a:xfrm>
                <a:custGeom>
                  <a:avLst/>
                  <a:gdLst/>
                  <a:ahLst/>
                  <a:cxnLst/>
                  <a:rect l="l" t="t" r="r" b="b"/>
                  <a:pathLst>
                    <a:path w="2546" h="2421" extrusionOk="0">
                      <a:moveTo>
                        <a:pt x="1801" y="0"/>
                      </a:moveTo>
                      <a:cubicBezTo>
                        <a:pt x="1794" y="0"/>
                        <a:pt x="1788" y="4"/>
                        <a:pt x="1783" y="13"/>
                      </a:cubicBezTo>
                      <a:cubicBezTo>
                        <a:pt x="1753" y="13"/>
                        <a:pt x="1738" y="44"/>
                        <a:pt x="1753" y="59"/>
                      </a:cubicBezTo>
                      <a:lnTo>
                        <a:pt x="2423" y="1766"/>
                      </a:lnTo>
                      <a:lnTo>
                        <a:pt x="47" y="2329"/>
                      </a:lnTo>
                      <a:cubicBezTo>
                        <a:pt x="31" y="2329"/>
                        <a:pt x="1" y="2375"/>
                        <a:pt x="1" y="2390"/>
                      </a:cubicBezTo>
                      <a:cubicBezTo>
                        <a:pt x="31" y="2405"/>
                        <a:pt x="47" y="2421"/>
                        <a:pt x="62" y="2421"/>
                      </a:cubicBezTo>
                      <a:lnTo>
                        <a:pt x="2500" y="1842"/>
                      </a:lnTo>
                      <a:cubicBezTo>
                        <a:pt x="2515" y="1842"/>
                        <a:pt x="2545" y="1842"/>
                        <a:pt x="2545" y="1811"/>
                      </a:cubicBezTo>
                      <a:lnTo>
                        <a:pt x="2545" y="1781"/>
                      </a:lnTo>
                      <a:lnTo>
                        <a:pt x="1829" y="29"/>
                      </a:lnTo>
                      <a:cubicBezTo>
                        <a:pt x="1829" y="18"/>
                        <a:pt x="1815"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3009681" y="3249679"/>
                  <a:ext cx="426625" cy="126776"/>
                </a:xfrm>
                <a:custGeom>
                  <a:avLst/>
                  <a:gdLst/>
                  <a:ahLst/>
                  <a:cxnLst/>
                  <a:rect l="l" t="t" r="r" b="b"/>
                  <a:pathLst>
                    <a:path w="13942" h="4143" extrusionOk="0">
                      <a:moveTo>
                        <a:pt x="64" y="1"/>
                      </a:moveTo>
                      <a:cubicBezTo>
                        <a:pt x="44" y="1"/>
                        <a:pt x="26" y="19"/>
                        <a:pt x="16" y="29"/>
                      </a:cubicBezTo>
                      <a:cubicBezTo>
                        <a:pt x="1" y="60"/>
                        <a:pt x="16" y="90"/>
                        <a:pt x="31" y="105"/>
                      </a:cubicBezTo>
                      <a:lnTo>
                        <a:pt x="7375" y="4143"/>
                      </a:lnTo>
                      <a:lnTo>
                        <a:pt x="7390" y="4143"/>
                      </a:lnTo>
                      <a:cubicBezTo>
                        <a:pt x="7390" y="4143"/>
                        <a:pt x="7405" y="4143"/>
                        <a:pt x="7421" y="4128"/>
                      </a:cubicBezTo>
                      <a:lnTo>
                        <a:pt x="13896" y="791"/>
                      </a:lnTo>
                      <a:cubicBezTo>
                        <a:pt x="13926" y="776"/>
                        <a:pt x="13942" y="730"/>
                        <a:pt x="13926" y="715"/>
                      </a:cubicBezTo>
                      <a:cubicBezTo>
                        <a:pt x="13905" y="704"/>
                        <a:pt x="13883" y="693"/>
                        <a:pt x="13867" y="693"/>
                      </a:cubicBezTo>
                      <a:cubicBezTo>
                        <a:pt x="13860" y="693"/>
                        <a:pt x="13855" y="695"/>
                        <a:pt x="13850" y="700"/>
                      </a:cubicBezTo>
                      <a:lnTo>
                        <a:pt x="7390" y="4036"/>
                      </a:lnTo>
                      <a:lnTo>
                        <a:pt x="92" y="14"/>
                      </a:lnTo>
                      <a:cubicBezTo>
                        <a:pt x="83" y="5"/>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3294077" y="3103227"/>
                  <a:ext cx="103061" cy="81151"/>
                </a:xfrm>
                <a:custGeom>
                  <a:avLst/>
                  <a:gdLst/>
                  <a:ahLst/>
                  <a:cxnLst/>
                  <a:rect l="l" t="t" r="r" b="b"/>
                  <a:pathLst>
                    <a:path w="3368" h="2652" extrusionOk="0">
                      <a:moveTo>
                        <a:pt x="62" y="1"/>
                      </a:moveTo>
                      <a:cubicBezTo>
                        <a:pt x="16" y="1"/>
                        <a:pt x="1" y="31"/>
                        <a:pt x="1" y="62"/>
                      </a:cubicBezTo>
                      <a:lnTo>
                        <a:pt x="1" y="2591"/>
                      </a:lnTo>
                      <a:cubicBezTo>
                        <a:pt x="1" y="2621"/>
                        <a:pt x="46" y="2652"/>
                        <a:pt x="62" y="2652"/>
                      </a:cubicBezTo>
                      <a:lnTo>
                        <a:pt x="3292" y="2652"/>
                      </a:lnTo>
                      <a:cubicBezTo>
                        <a:pt x="3337" y="2652"/>
                        <a:pt x="3353" y="2621"/>
                        <a:pt x="3368" y="2606"/>
                      </a:cubicBezTo>
                      <a:cubicBezTo>
                        <a:pt x="3368" y="2576"/>
                        <a:pt x="3337" y="2545"/>
                        <a:pt x="3307" y="2545"/>
                      </a:cubicBezTo>
                      <a:lnTo>
                        <a:pt x="123" y="2545"/>
                      </a:lnTo>
                      <a:lnTo>
                        <a:pt x="123" y="62"/>
                      </a:lnTo>
                      <a:cubicBezTo>
                        <a:pt x="123" y="1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7"/>
                <p:cNvSpPr/>
                <p:nvPr/>
              </p:nvSpPr>
              <p:spPr>
                <a:xfrm>
                  <a:off x="3028347" y="3181563"/>
                  <a:ext cx="70411" cy="133814"/>
                </a:xfrm>
                <a:custGeom>
                  <a:avLst/>
                  <a:gdLst/>
                  <a:ahLst/>
                  <a:cxnLst/>
                  <a:rect l="l" t="t" r="r" b="b"/>
                  <a:pathLst>
                    <a:path w="2301" h="4373" extrusionOk="0">
                      <a:moveTo>
                        <a:pt x="991" y="0"/>
                      </a:moveTo>
                      <a:cubicBezTo>
                        <a:pt x="975" y="0"/>
                        <a:pt x="975" y="31"/>
                        <a:pt x="975" y="46"/>
                      </a:cubicBezTo>
                      <a:lnTo>
                        <a:pt x="2225" y="3809"/>
                      </a:lnTo>
                      <a:lnTo>
                        <a:pt x="15" y="4312"/>
                      </a:lnTo>
                      <a:cubicBezTo>
                        <a:pt x="0" y="4312"/>
                        <a:pt x="0" y="4327"/>
                        <a:pt x="0" y="4358"/>
                      </a:cubicBezTo>
                      <a:cubicBezTo>
                        <a:pt x="0" y="4358"/>
                        <a:pt x="15" y="4373"/>
                        <a:pt x="46" y="4373"/>
                      </a:cubicBezTo>
                      <a:lnTo>
                        <a:pt x="2286" y="3870"/>
                      </a:lnTo>
                      <a:lnTo>
                        <a:pt x="2301" y="3855"/>
                      </a:lnTo>
                      <a:lnTo>
                        <a:pt x="2301" y="3840"/>
                      </a:lnTo>
                      <a:lnTo>
                        <a:pt x="1036" y="31"/>
                      </a:lnTo>
                      <a:cubicBezTo>
                        <a:pt x="1036" y="0"/>
                        <a:pt x="1006"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3057723" y="3275719"/>
                  <a:ext cx="136629" cy="136170"/>
                </a:xfrm>
                <a:custGeom>
                  <a:avLst/>
                  <a:gdLst/>
                  <a:ahLst/>
                  <a:cxnLst/>
                  <a:rect l="l" t="t" r="r" b="b"/>
                  <a:pathLst>
                    <a:path w="4465" h="4450" extrusionOk="0">
                      <a:moveTo>
                        <a:pt x="3580" y="1"/>
                      </a:moveTo>
                      <a:cubicBezTo>
                        <a:pt x="3550" y="1"/>
                        <a:pt x="3550" y="16"/>
                        <a:pt x="3550" y="31"/>
                      </a:cubicBezTo>
                      <a:lnTo>
                        <a:pt x="4388" y="2469"/>
                      </a:lnTo>
                      <a:lnTo>
                        <a:pt x="15" y="4404"/>
                      </a:lnTo>
                      <a:cubicBezTo>
                        <a:pt x="0" y="4404"/>
                        <a:pt x="0" y="4419"/>
                        <a:pt x="0" y="4435"/>
                      </a:cubicBezTo>
                      <a:cubicBezTo>
                        <a:pt x="15" y="4450"/>
                        <a:pt x="15" y="4450"/>
                        <a:pt x="31" y="4450"/>
                      </a:cubicBezTo>
                      <a:lnTo>
                        <a:pt x="4449" y="2515"/>
                      </a:lnTo>
                      <a:cubicBezTo>
                        <a:pt x="4464" y="2515"/>
                        <a:pt x="4464" y="2500"/>
                        <a:pt x="4464" y="2469"/>
                      </a:cubicBezTo>
                      <a:lnTo>
                        <a:pt x="3611" y="16"/>
                      </a:lnTo>
                      <a:cubicBezTo>
                        <a:pt x="3611" y="1"/>
                        <a:pt x="3596" y="1"/>
                        <a:pt x="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3294077" y="3248699"/>
                  <a:ext cx="70441" cy="104468"/>
                </a:xfrm>
                <a:custGeom>
                  <a:avLst/>
                  <a:gdLst/>
                  <a:ahLst/>
                  <a:cxnLst/>
                  <a:rect l="l" t="t" r="r" b="b"/>
                  <a:pathLst>
                    <a:path w="2302" h="3414" extrusionOk="0">
                      <a:moveTo>
                        <a:pt x="62" y="0"/>
                      </a:moveTo>
                      <a:cubicBezTo>
                        <a:pt x="16" y="0"/>
                        <a:pt x="1" y="46"/>
                        <a:pt x="1" y="61"/>
                      </a:cubicBezTo>
                      <a:lnTo>
                        <a:pt x="1" y="3093"/>
                      </a:lnTo>
                      <a:cubicBezTo>
                        <a:pt x="1" y="3124"/>
                        <a:pt x="16" y="3154"/>
                        <a:pt x="46" y="3154"/>
                      </a:cubicBezTo>
                      <a:lnTo>
                        <a:pt x="2256" y="3413"/>
                      </a:lnTo>
                      <a:cubicBezTo>
                        <a:pt x="2286" y="3413"/>
                        <a:pt x="2301" y="3398"/>
                        <a:pt x="2301" y="3352"/>
                      </a:cubicBezTo>
                      <a:cubicBezTo>
                        <a:pt x="2301" y="3322"/>
                        <a:pt x="2286" y="3306"/>
                        <a:pt x="2271" y="3306"/>
                      </a:cubicBezTo>
                      <a:lnTo>
                        <a:pt x="107" y="3032"/>
                      </a:lnTo>
                      <a:lnTo>
                        <a:pt x="107" y="61"/>
                      </a:lnTo>
                      <a:cubicBezTo>
                        <a:pt x="107" y="31"/>
                        <a:pt x="7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3365865" y="3259868"/>
                  <a:ext cx="130111" cy="55998"/>
                </a:xfrm>
                <a:custGeom>
                  <a:avLst/>
                  <a:gdLst/>
                  <a:ahLst/>
                  <a:cxnLst/>
                  <a:rect l="l" t="t" r="r" b="b"/>
                  <a:pathLst>
                    <a:path w="4252" h="1830" extrusionOk="0">
                      <a:moveTo>
                        <a:pt x="260" y="1"/>
                      </a:moveTo>
                      <a:cubicBezTo>
                        <a:pt x="245" y="1"/>
                        <a:pt x="214" y="16"/>
                        <a:pt x="214" y="31"/>
                      </a:cubicBezTo>
                      <a:lnTo>
                        <a:pt x="1" y="1540"/>
                      </a:lnTo>
                      <a:cubicBezTo>
                        <a:pt x="1" y="1555"/>
                        <a:pt x="16" y="1555"/>
                        <a:pt x="16" y="1585"/>
                      </a:cubicBezTo>
                      <a:cubicBezTo>
                        <a:pt x="31" y="1601"/>
                        <a:pt x="31" y="1601"/>
                        <a:pt x="62" y="1601"/>
                      </a:cubicBezTo>
                      <a:lnTo>
                        <a:pt x="4206" y="1829"/>
                      </a:lnTo>
                      <a:cubicBezTo>
                        <a:pt x="4221" y="1829"/>
                        <a:pt x="4252" y="1799"/>
                        <a:pt x="4221" y="1784"/>
                      </a:cubicBezTo>
                      <a:cubicBezTo>
                        <a:pt x="4252" y="1753"/>
                        <a:pt x="4206" y="1738"/>
                        <a:pt x="4191" y="1738"/>
                      </a:cubicBezTo>
                      <a:lnTo>
                        <a:pt x="92" y="1509"/>
                      </a:lnTo>
                      <a:lnTo>
                        <a:pt x="306" y="62"/>
                      </a:lnTo>
                      <a:cubicBezTo>
                        <a:pt x="306" y="31"/>
                        <a:pt x="29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37"/>
              <p:cNvSpPr/>
              <p:nvPr/>
            </p:nvSpPr>
            <p:spPr>
              <a:xfrm>
                <a:off x="3196647" y="3038906"/>
                <a:ext cx="325921" cy="340823"/>
              </a:xfrm>
              <a:custGeom>
                <a:avLst/>
                <a:gdLst/>
                <a:ahLst/>
                <a:cxnLst/>
                <a:rect l="l" t="t" r="r" b="b"/>
                <a:pathLst>
                  <a:path w="10651" h="11138" extrusionOk="0">
                    <a:moveTo>
                      <a:pt x="1189" y="0"/>
                    </a:moveTo>
                    <a:cubicBezTo>
                      <a:pt x="534" y="0"/>
                      <a:pt x="0" y="533"/>
                      <a:pt x="0" y="1189"/>
                    </a:cubicBezTo>
                    <a:cubicBezTo>
                      <a:pt x="0" y="1828"/>
                      <a:pt x="534" y="2362"/>
                      <a:pt x="1189" y="2362"/>
                    </a:cubicBezTo>
                    <a:cubicBezTo>
                      <a:pt x="1829" y="2362"/>
                      <a:pt x="2362" y="1828"/>
                      <a:pt x="2362" y="1189"/>
                    </a:cubicBezTo>
                    <a:cubicBezTo>
                      <a:pt x="2392" y="533"/>
                      <a:pt x="1844" y="0"/>
                      <a:pt x="1189" y="0"/>
                    </a:cubicBezTo>
                    <a:close/>
                    <a:moveTo>
                      <a:pt x="3246" y="1630"/>
                    </a:moveTo>
                    <a:cubicBezTo>
                      <a:pt x="2956" y="1630"/>
                      <a:pt x="2712" y="1874"/>
                      <a:pt x="2712" y="2164"/>
                    </a:cubicBezTo>
                    <a:cubicBezTo>
                      <a:pt x="2712" y="2438"/>
                      <a:pt x="2941" y="2682"/>
                      <a:pt x="3246" y="2682"/>
                    </a:cubicBezTo>
                    <a:cubicBezTo>
                      <a:pt x="3535" y="2682"/>
                      <a:pt x="3779" y="2438"/>
                      <a:pt x="3779" y="2164"/>
                    </a:cubicBezTo>
                    <a:cubicBezTo>
                      <a:pt x="3779" y="1859"/>
                      <a:pt x="3535" y="1630"/>
                      <a:pt x="3246" y="1630"/>
                    </a:cubicBezTo>
                    <a:close/>
                    <a:moveTo>
                      <a:pt x="5440" y="2804"/>
                    </a:moveTo>
                    <a:cubicBezTo>
                      <a:pt x="5104" y="2804"/>
                      <a:pt x="4830" y="3063"/>
                      <a:pt x="4830" y="3413"/>
                    </a:cubicBezTo>
                    <a:cubicBezTo>
                      <a:pt x="4845" y="3763"/>
                      <a:pt x="5104" y="4022"/>
                      <a:pt x="5440" y="4022"/>
                    </a:cubicBezTo>
                    <a:cubicBezTo>
                      <a:pt x="5760" y="4022"/>
                      <a:pt x="6049" y="3763"/>
                      <a:pt x="6049" y="3413"/>
                    </a:cubicBezTo>
                    <a:cubicBezTo>
                      <a:pt x="6049" y="3063"/>
                      <a:pt x="5775" y="2804"/>
                      <a:pt x="5440" y="2804"/>
                    </a:cubicBezTo>
                    <a:close/>
                    <a:moveTo>
                      <a:pt x="6704" y="3779"/>
                    </a:moveTo>
                    <a:cubicBezTo>
                      <a:pt x="6217" y="3779"/>
                      <a:pt x="5790" y="4175"/>
                      <a:pt x="5790" y="4693"/>
                    </a:cubicBezTo>
                    <a:cubicBezTo>
                      <a:pt x="5790" y="5180"/>
                      <a:pt x="6201" y="5607"/>
                      <a:pt x="6704" y="5607"/>
                    </a:cubicBezTo>
                    <a:cubicBezTo>
                      <a:pt x="7222" y="5607"/>
                      <a:pt x="7618" y="5211"/>
                      <a:pt x="7618" y="4693"/>
                    </a:cubicBezTo>
                    <a:cubicBezTo>
                      <a:pt x="7618" y="4190"/>
                      <a:pt x="7222" y="3779"/>
                      <a:pt x="6704" y="3779"/>
                    </a:cubicBezTo>
                    <a:close/>
                    <a:moveTo>
                      <a:pt x="5820" y="6399"/>
                    </a:moveTo>
                    <a:cubicBezTo>
                      <a:pt x="5531" y="6399"/>
                      <a:pt x="5287" y="6643"/>
                      <a:pt x="5287" y="6932"/>
                    </a:cubicBezTo>
                    <a:cubicBezTo>
                      <a:pt x="5287" y="7237"/>
                      <a:pt x="5531" y="7466"/>
                      <a:pt x="5820" y="7466"/>
                    </a:cubicBezTo>
                    <a:cubicBezTo>
                      <a:pt x="6095" y="7466"/>
                      <a:pt x="6354" y="7222"/>
                      <a:pt x="6354" y="6932"/>
                    </a:cubicBezTo>
                    <a:cubicBezTo>
                      <a:pt x="6354" y="6658"/>
                      <a:pt x="6095" y="6399"/>
                      <a:pt x="5820" y="6399"/>
                    </a:cubicBezTo>
                    <a:close/>
                    <a:moveTo>
                      <a:pt x="3276" y="5226"/>
                    </a:moveTo>
                    <a:cubicBezTo>
                      <a:pt x="2636" y="5226"/>
                      <a:pt x="2103" y="5759"/>
                      <a:pt x="2103" y="6399"/>
                    </a:cubicBezTo>
                    <a:cubicBezTo>
                      <a:pt x="2103" y="7054"/>
                      <a:pt x="2636" y="7588"/>
                      <a:pt x="3276" y="7588"/>
                    </a:cubicBezTo>
                    <a:cubicBezTo>
                      <a:pt x="3931" y="7588"/>
                      <a:pt x="4464" y="7054"/>
                      <a:pt x="4464" y="6399"/>
                    </a:cubicBezTo>
                    <a:cubicBezTo>
                      <a:pt x="4464" y="5729"/>
                      <a:pt x="3931" y="5226"/>
                      <a:pt x="3276" y="5226"/>
                    </a:cubicBezTo>
                    <a:close/>
                    <a:moveTo>
                      <a:pt x="7755" y="6932"/>
                    </a:moveTo>
                    <a:cubicBezTo>
                      <a:pt x="7466" y="6932"/>
                      <a:pt x="7222" y="7191"/>
                      <a:pt x="7222" y="7466"/>
                    </a:cubicBezTo>
                    <a:cubicBezTo>
                      <a:pt x="7222" y="7770"/>
                      <a:pt x="7466" y="7999"/>
                      <a:pt x="7755" y="7999"/>
                    </a:cubicBezTo>
                    <a:cubicBezTo>
                      <a:pt x="8045" y="7999"/>
                      <a:pt x="8289" y="7755"/>
                      <a:pt x="8289" y="7466"/>
                    </a:cubicBezTo>
                    <a:cubicBezTo>
                      <a:pt x="8289" y="7191"/>
                      <a:pt x="8045" y="6932"/>
                      <a:pt x="7755" y="6932"/>
                    </a:cubicBezTo>
                    <a:close/>
                    <a:moveTo>
                      <a:pt x="9736" y="8075"/>
                    </a:moveTo>
                    <a:cubicBezTo>
                      <a:pt x="9249" y="8075"/>
                      <a:pt x="8822" y="8487"/>
                      <a:pt x="8822" y="8989"/>
                    </a:cubicBezTo>
                    <a:cubicBezTo>
                      <a:pt x="8822" y="9492"/>
                      <a:pt x="9218" y="9903"/>
                      <a:pt x="9736" y="9903"/>
                    </a:cubicBezTo>
                    <a:cubicBezTo>
                      <a:pt x="10254" y="9903"/>
                      <a:pt x="10650" y="9507"/>
                      <a:pt x="10650" y="8989"/>
                    </a:cubicBezTo>
                    <a:cubicBezTo>
                      <a:pt x="10635" y="8502"/>
                      <a:pt x="10224" y="8075"/>
                      <a:pt x="9736" y="8075"/>
                    </a:cubicBezTo>
                    <a:close/>
                    <a:moveTo>
                      <a:pt x="5440" y="9324"/>
                    </a:moveTo>
                    <a:cubicBezTo>
                      <a:pt x="4937" y="9324"/>
                      <a:pt x="4525" y="9721"/>
                      <a:pt x="4525" y="10239"/>
                    </a:cubicBezTo>
                    <a:cubicBezTo>
                      <a:pt x="4525" y="10726"/>
                      <a:pt x="4922" y="11138"/>
                      <a:pt x="5440" y="11138"/>
                    </a:cubicBezTo>
                    <a:cubicBezTo>
                      <a:pt x="5927" y="11138"/>
                      <a:pt x="6354" y="10741"/>
                      <a:pt x="6354" y="10239"/>
                    </a:cubicBezTo>
                    <a:cubicBezTo>
                      <a:pt x="6354" y="9721"/>
                      <a:pt x="5942" y="9324"/>
                      <a:pt x="5440" y="93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2963077" y="3075718"/>
                <a:ext cx="253643" cy="347371"/>
              </a:xfrm>
              <a:custGeom>
                <a:avLst/>
                <a:gdLst/>
                <a:ahLst/>
                <a:cxnLst/>
                <a:rect l="l" t="t" r="r" b="b"/>
                <a:pathLst>
                  <a:path w="8289" h="11352" extrusionOk="0">
                    <a:moveTo>
                      <a:pt x="6780" y="961"/>
                    </a:moveTo>
                    <a:cubicBezTo>
                      <a:pt x="6491" y="961"/>
                      <a:pt x="6247" y="1204"/>
                      <a:pt x="6247" y="1494"/>
                    </a:cubicBezTo>
                    <a:cubicBezTo>
                      <a:pt x="6247" y="1768"/>
                      <a:pt x="6491" y="2027"/>
                      <a:pt x="6780" y="2027"/>
                    </a:cubicBezTo>
                    <a:cubicBezTo>
                      <a:pt x="7070" y="2027"/>
                      <a:pt x="7313" y="1768"/>
                      <a:pt x="7313" y="1494"/>
                    </a:cubicBezTo>
                    <a:cubicBezTo>
                      <a:pt x="7313" y="1189"/>
                      <a:pt x="7070" y="961"/>
                      <a:pt x="6780" y="961"/>
                    </a:cubicBezTo>
                    <a:close/>
                    <a:moveTo>
                      <a:pt x="4403" y="1"/>
                    </a:moveTo>
                    <a:cubicBezTo>
                      <a:pt x="3748" y="1"/>
                      <a:pt x="3215" y="534"/>
                      <a:pt x="3215" y="1174"/>
                    </a:cubicBezTo>
                    <a:cubicBezTo>
                      <a:pt x="3215" y="1829"/>
                      <a:pt x="3748" y="2362"/>
                      <a:pt x="4403" y="2362"/>
                    </a:cubicBezTo>
                    <a:cubicBezTo>
                      <a:pt x="5043" y="2362"/>
                      <a:pt x="5576" y="1829"/>
                      <a:pt x="5576" y="1174"/>
                    </a:cubicBezTo>
                    <a:cubicBezTo>
                      <a:pt x="5576" y="534"/>
                      <a:pt x="5043" y="1"/>
                      <a:pt x="4403" y="1"/>
                    </a:cubicBezTo>
                    <a:close/>
                    <a:moveTo>
                      <a:pt x="3124" y="2880"/>
                    </a:moveTo>
                    <a:cubicBezTo>
                      <a:pt x="2804" y="2880"/>
                      <a:pt x="2514" y="3139"/>
                      <a:pt x="2514" y="3490"/>
                    </a:cubicBezTo>
                    <a:cubicBezTo>
                      <a:pt x="2529" y="3825"/>
                      <a:pt x="2804" y="4099"/>
                      <a:pt x="3124" y="4099"/>
                    </a:cubicBezTo>
                    <a:cubicBezTo>
                      <a:pt x="3443" y="4099"/>
                      <a:pt x="3733" y="3825"/>
                      <a:pt x="3733" y="3490"/>
                    </a:cubicBezTo>
                    <a:cubicBezTo>
                      <a:pt x="3733" y="3139"/>
                      <a:pt x="3474" y="2880"/>
                      <a:pt x="3124" y="2880"/>
                    </a:cubicBezTo>
                    <a:close/>
                    <a:moveTo>
                      <a:pt x="5150" y="2865"/>
                    </a:moveTo>
                    <a:cubicBezTo>
                      <a:pt x="4495" y="2865"/>
                      <a:pt x="3961" y="3383"/>
                      <a:pt x="3961" y="4038"/>
                    </a:cubicBezTo>
                    <a:cubicBezTo>
                      <a:pt x="3961" y="4693"/>
                      <a:pt x="4495" y="5227"/>
                      <a:pt x="5150" y="5227"/>
                    </a:cubicBezTo>
                    <a:cubicBezTo>
                      <a:pt x="5790" y="5227"/>
                      <a:pt x="6323" y="4693"/>
                      <a:pt x="6323" y="4038"/>
                    </a:cubicBezTo>
                    <a:cubicBezTo>
                      <a:pt x="6323" y="3398"/>
                      <a:pt x="5790" y="2865"/>
                      <a:pt x="5150" y="2865"/>
                    </a:cubicBezTo>
                    <a:close/>
                    <a:moveTo>
                      <a:pt x="1371" y="4008"/>
                    </a:moveTo>
                    <a:cubicBezTo>
                      <a:pt x="610" y="4008"/>
                      <a:pt x="0" y="4617"/>
                      <a:pt x="0" y="5379"/>
                    </a:cubicBezTo>
                    <a:cubicBezTo>
                      <a:pt x="0" y="6141"/>
                      <a:pt x="610" y="6750"/>
                      <a:pt x="1371" y="6750"/>
                    </a:cubicBezTo>
                    <a:cubicBezTo>
                      <a:pt x="2133" y="6750"/>
                      <a:pt x="2743" y="6141"/>
                      <a:pt x="2743" y="5379"/>
                    </a:cubicBezTo>
                    <a:cubicBezTo>
                      <a:pt x="2743" y="4632"/>
                      <a:pt x="2133" y="4008"/>
                      <a:pt x="1371" y="4008"/>
                    </a:cubicBezTo>
                    <a:close/>
                    <a:moveTo>
                      <a:pt x="6917" y="5044"/>
                    </a:moveTo>
                    <a:cubicBezTo>
                      <a:pt x="6155" y="5044"/>
                      <a:pt x="5546" y="5653"/>
                      <a:pt x="5546" y="6415"/>
                    </a:cubicBezTo>
                    <a:cubicBezTo>
                      <a:pt x="5546" y="7177"/>
                      <a:pt x="6155" y="7786"/>
                      <a:pt x="6917" y="7786"/>
                    </a:cubicBezTo>
                    <a:cubicBezTo>
                      <a:pt x="7679" y="7786"/>
                      <a:pt x="8288" y="7177"/>
                      <a:pt x="8288" y="6415"/>
                    </a:cubicBezTo>
                    <a:cubicBezTo>
                      <a:pt x="8288" y="5669"/>
                      <a:pt x="7679" y="5044"/>
                      <a:pt x="6917" y="5044"/>
                    </a:cubicBezTo>
                    <a:close/>
                    <a:moveTo>
                      <a:pt x="2179" y="7253"/>
                    </a:moveTo>
                    <a:cubicBezTo>
                      <a:pt x="1889" y="7253"/>
                      <a:pt x="1646" y="7512"/>
                      <a:pt x="1646" y="7786"/>
                    </a:cubicBezTo>
                    <a:cubicBezTo>
                      <a:pt x="1646" y="8091"/>
                      <a:pt x="1889" y="8320"/>
                      <a:pt x="2179" y="8320"/>
                    </a:cubicBezTo>
                    <a:cubicBezTo>
                      <a:pt x="2453" y="8320"/>
                      <a:pt x="2712" y="8076"/>
                      <a:pt x="2712" y="7786"/>
                    </a:cubicBezTo>
                    <a:cubicBezTo>
                      <a:pt x="2712" y="7482"/>
                      <a:pt x="2453" y="7253"/>
                      <a:pt x="2179" y="7253"/>
                    </a:cubicBezTo>
                    <a:close/>
                    <a:moveTo>
                      <a:pt x="3733" y="9523"/>
                    </a:moveTo>
                    <a:cubicBezTo>
                      <a:pt x="3245" y="9523"/>
                      <a:pt x="2819" y="9919"/>
                      <a:pt x="2819" y="10437"/>
                    </a:cubicBezTo>
                    <a:cubicBezTo>
                      <a:pt x="2819" y="10940"/>
                      <a:pt x="3215" y="11352"/>
                      <a:pt x="3733" y="11352"/>
                    </a:cubicBezTo>
                    <a:cubicBezTo>
                      <a:pt x="4236" y="11352"/>
                      <a:pt x="4647" y="10955"/>
                      <a:pt x="4647" y="10437"/>
                    </a:cubicBezTo>
                    <a:cubicBezTo>
                      <a:pt x="4632" y="9950"/>
                      <a:pt x="4236" y="9523"/>
                      <a:pt x="3733" y="95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7"/>
            <p:cNvGrpSpPr/>
            <p:nvPr/>
          </p:nvGrpSpPr>
          <p:grpSpPr>
            <a:xfrm>
              <a:off x="6874099" y="3924038"/>
              <a:ext cx="1180843" cy="710090"/>
              <a:chOff x="6874099" y="3924038"/>
              <a:chExt cx="1180843" cy="710090"/>
            </a:xfrm>
          </p:grpSpPr>
          <p:sp>
            <p:nvSpPr>
              <p:cNvPr id="851" name="Google Shape;851;p37"/>
              <p:cNvSpPr/>
              <p:nvPr/>
            </p:nvSpPr>
            <p:spPr>
              <a:xfrm>
                <a:off x="7347915" y="4382301"/>
                <a:ext cx="84923" cy="251824"/>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7274313" y="4617048"/>
                <a:ext cx="234813"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7274313" y="4617048"/>
                <a:ext cx="175414"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6895353" y="3924038"/>
                <a:ext cx="1159588" cy="585609"/>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6874099" y="3924038"/>
                <a:ext cx="1159681" cy="585609"/>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37"/>
              <p:cNvGrpSpPr/>
              <p:nvPr/>
            </p:nvGrpSpPr>
            <p:grpSpPr>
              <a:xfrm>
                <a:off x="6899622" y="3942416"/>
                <a:ext cx="1111534" cy="545979"/>
                <a:chOff x="1323022" y="424291"/>
                <a:chExt cx="533212" cy="261898"/>
              </a:xfrm>
            </p:grpSpPr>
            <p:sp>
              <p:nvSpPr>
                <p:cNvPr id="857" name="Google Shape;857;p37"/>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8" name="Google Shape;868;p37"/>
            <p:cNvSpPr/>
            <p:nvPr/>
          </p:nvSpPr>
          <p:spPr>
            <a:xfrm>
              <a:off x="7636381" y="4312963"/>
              <a:ext cx="277228" cy="175432"/>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596655" y="42238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37"/>
            <p:cNvGrpSpPr/>
            <p:nvPr/>
          </p:nvGrpSpPr>
          <p:grpSpPr>
            <a:xfrm>
              <a:off x="7535325" y="4103868"/>
              <a:ext cx="943581" cy="710144"/>
              <a:chOff x="2963077" y="3038906"/>
              <a:chExt cx="559490" cy="421025"/>
            </a:xfrm>
          </p:grpSpPr>
          <p:grpSp>
            <p:nvGrpSpPr>
              <p:cNvPr id="871" name="Google Shape;871;p37"/>
              <p:cNvGrpSpPr/>
              <p:nvPr/>
            </p:nvGrpSpPr>
            <p:grpSpPr>
              <a:xfrm>
                <a:off x="3009681" y="3085051"/>
                <a:ext cx="486295" cy="374881"/>
                <a:chOff x="3009681" y="3085051"/>
                <a:chExt cx="486295" cy="374881"/>
              </a:xfrm>
            </p:grpSpPr>
            <p:sp>
              <p:nvSpPr>
                <p:cNvPr id="872" name="Google Shape;872;p37"/>
                <p:cNvSpPr/>
                <p:nvPr/>
              </p:nvSpPr>
              <p:spPr>
                <a:xfrm>
                  <a:off x="3233948" y="3085051"/>
                  <a:ext cx="3764" cy="374881"/>
                </a:xfrm>
                <a:custGeom>
                  <a:avLst/>
                  <a:gdLst/>
                  <a:ahLst/>
                  <a:cxnLst/>
                  <a:rect l="l" t="t" r="r" b="b"/>
                  <a:pathLst>
                    <a:path w="123" h="12251" extrusionOk="0">
                      <a:moveTo>
                        <a:pt x="61" y="0"/>
                      </a:moveTo>
                      <a:cubicBezTo>
                        <a:pt x="31" y="0"/>
                        <a:pt x="0" y="31"/>
                        <a:pt x="0" y="61"/>
                      </a:cubicBezTo>
                      <a:lnTo>
                        <a:pt x="0" y="12189"/>
                      </a:lnTo>
                      <a:cubicBezTo>
                        <a:pt x="0" y="12220"/>
                        <a:pt x="46" y="12250"/>
                        <a:pt x="61" y="12250"/>
                      </a:cubicBezTo>
                      <a:cubicBezTo>
                        <a:pt x="76" y="12250"/>
                        <a:pt x="107" y="12220"/>
                        <a:pt x="122" y="12189"/>
                      </a:cubicBezTo>
                      <a:lnTo>
                        <a:pt x="122" y="61"/>
                      </a:lnTo>
                      <a:cubicBezTo>
                        <a:pt x="122" y="16"/>
                        <a:pt x="7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3112711" y="3128411"/>
                  <a:ext cx="252266" cy="89995"/>
                </a:xfrm>
                <a:custGeom>
                  <a:avLst/>
                  <a:gdLst/>
                  <a:ahLst/>
                  <a:cxnLst/>
                  <a:rect l="l" t="t" r="r" b="b"/>
                  <a:pathLst>
                    <a:path w="8244" h="2941" extrusionOk="0">
                      <a:moveTo>
                        <a:pt x="77" y="0"/>
                      </a:moveTo>
                      <a:cubicBezTo>
                        <a:pt x="47" y="0"/>
                        <a:pt x="16" y="0"/>
                        <a:pt x="1" y="16"/>
                      </a:cubicBezTo>
                      <a:cubicBezTo>
                        <a:pt x="1" y="31"/>
                        <a:pt x="1" y="77"/>
                        <a:pt x="16" y="92"/>
                      </a:cubicBezTo>
                      <a:lnTo>
                        <a:pt x="3977" y="2941"/>
                      </a:lnTo>
                      <a:lnTo>
                        <a:pt x="4023" y="2941"/>
                      </a:lnTo>
                      <a:cubicBezTo>
                        <a:pt x="4023" y="2941"/>
                        <a:pt x="4038" y="2941"/>
                        <a:pt x="4038" y="2926"/>
                      </a:cubicBezTo>
                      <a:lnTo>
                        <a:pt x="8213" y="549"/>
                      </a:lnTo>
                      <a:cubicBezTo>
                        <a:pt x="8228" y="518"/>
                        <a:pt x="8244" y="488"/>
                        <a:pt x="8228" y="473"/>
                      </a:cubicBezTo>
                      <a:cubicBezTo>
                        <a:pt x="8218" y="462"/>
                        <a:pt x="8193" y="444"/>
                        <a:pt x="8173" y="444"/>
                      </a:cubicBezTo>
                      <a:cubicBezTo>
                        <a:pt x="8164" y="444"/>
                        <a:pt x="8157" y="448"/>
                        <a:pt x="8152" y="457"/>
                      </a:cubicBezTo>
                      <a:lnTo>
                        <a:pt x="4023" y="2834"/>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3112711" y="3128013"/>
                  <a:ext cx="77908" cy="74083"/>
                </a:xfrm>
                <a:custGeom>
                  <a:avLst/>
                  <a:gdLst/>
                  <a:ahLst/>
                  <a:cxnLst/>
                  <a:rect l="l" t="t" r="r" b="b"/>
                  <a:pathLst>
                    <a:path w="2546" h="2421" extrusionOk="0">
                      <a:moveTo>
                        <a:pt x="1801" y="0"/>
                      </a:moveTo>
                      <a:cubicBezTo>
                        <a:pt x="1794" y="0"/>
                        <a:pt x="1788" y="4"/>
                        <a:pt x="1783" y="13"/>
                      </a:cubicBezTo>
                      <a:cubicBezTo>
                        <a:pt x="1753" y="13"/>
                        <a:pt x="1738" y="44"/>
                        <a:pt x="1753" y="59"/>
                      </a:cubicBezTo>
                      <a:lnTo>
                        <a:pt x="2423" y="1766"/>
                      </a:lnTo>
                      <a:lnTo>
                        <a:pt x="47" y="2329"/>
                      </a:lnTo>
                      <a:cubicBezTo>
                        <a:pt x="31" y="2329"/>
                        <a:pt x="1" y="2375"/>
                        <a:pt x="1" y="2390"/>
                      </a:cubicBezTo>
                      <a:cubicBezTo>
                        <a:pt x="31" y="2405"/>
                        <a:pt x="47" y="2421"/>
                        <a:pt x="62" y="2421"/>
                      </a:cubicBezTo>
                      <a:lnTo>
                        <a:pt x="2500" y="1842"/>
                      </a:lnTo>
                      <a:cubicBezTo>
                        <a:pt x="2515" y="1842"/>
                        <a:pt x="2545" y="1842"/>
                        <a:pt x="2545" y="1811"/>
                      </a:cubicBezTo>
                      <a:lnTo>
                        <a:pt x="2545" y="1781"/>
                      </a:lnTo>
                      <a:lnTo>
                        <a:pt x="1829" y="29"/>
                      </a:lnTo>
                      <a:cubicBezTo>
                        <a:pt x="1829" y="18"/>
                        <a:pt x="1815"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3009681" y="3249679"/>
                  <a:ext cx="426625" cy="126776"/>
                </a:xfrm>
                <a:custGeom>
                  <a:avLst/>
                  <a:gdLst/>
                  <a:ahLst/>
                  <a:cxnLst/>
                  <a:rect l="l" t="t" r="r" b="b"/>
                  <a:pathLst>
                    <a:path w="13942" h="4143" extrusionOk="0">
                      <a:moveTo>
                        <a:pt x="64" y="1"/>
                      </a:moveTo>
                      <a:cubicBezTo>
                        <a:pt x="44" y="1"/>
                        <a:pt x="26" y="19"/>
                        <a:pt x="16" y="29"/>
                      </a:cubicBezTo>
                      <a:cubicBezTo>
                        <a:pt x="1" y="60"/>
                        <a:pt x="16" y="90"/>
                        <a:pt x="31" y="105"/>
                      </a:cubicBezTo>
                      <a:lnTo>
                        <a:pt x="7375" y="4143"/>
                      </a:lnTo>
                      <a:lnTo>
                        <a:pt x="7390" y="4143"/>
                      </a:lnTo>
                      <a:cubicBezTo>
                        <a:pt x="7390" y="4143"/>
                        <a:pt x="7405" y="4143"/>
                        <a:pt x="7421" y="4128"/>
                      </a:cubicBezTo>
                      <a:lnTo>
                        <a:pt x="13896" y="791"/>
                      </a:lnTo>
                      <a:cubicBezTo>
                        <a:pt x="13926" y="776"/>
                        <a:pt x="13942" y="730"/>
                        <a:pt x="13926" y="715"/>
                      </a:cubicBezTo>
                      <a:cubicBezTo>
                        <a:pt x="13905" y="704"/>
                        <a:pt x="13883" y="693"/>
                        <a:pt x="13867" y="693"/>
                      </a:cubicBezTo>
                      <a:cubicBezTo>
                        <a:pt x="13860" y="693"/>
                        <a:pt x="13855" y="695"/>
                        <a:pt x="13850" y="700"/>
                      </a:cubicBezTo>
                      <a:lnTo>
                        <a:pt x="7390" y="4036"/>
                      </a:lnTo>
                      <a:lnTo>
                        <a:pt x="92" y="14"/>
                      </a:lnTo>
                      <a:cubicBezTo>
                        <a:pt x="83" y="5"/>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3294077" y="3103227"/>
                  <a:ext cx="103061" cy="81151"/>
                </a:xfrm>
                <a:custGeom>
                  <a:avLst/>
                  <a:gdLst/>
                  <a:ahLst/>
                  <a:cxnLst/>
                  <a:rect l="l" t="t" r="r" b="b"/>
                  <a:pathLst>
                    <a:path w="3368" h="2652" extrusionOk="0">
                      <a:moveTo>
                        <a:pt x="62" y="1"/>
                      </a:moveTo>
                      <a:cubicBezTo>
                        <a:pt x="16" y="1"/>
                        <a:pt x="1" y="31"/>
                        <a:pt x="1" y="62"/>
                      </a:cubicBezTo>
                      <a:lnTo>
                        <a:pt x="1" y="2591"/>
                      </a:lnTo>
                      <a:cubicBezTo>
                        <a:pt x="1" y="2621"/>
                        <a:pt x="46" y="2652"/>
                        <a:pt x="62" y="2652"/>
                      </a:cubicBezTo>
                      <a:lnTo>
                        <a:pt x="3292" y="2652"/>
                      </a:lnTo>
                      <a:cubicBezTo>
                        <a:pt x="3337" y="2652"/>
                        <a:pt x="3353" y="2621"/>
                        <a:pt x="3368" y="2606"/>
                      </a:cubicBezTo>
                      <a:cubicBezTo>
                        <a:pt x="3368" y="2576"/>
                        <a:pt x="3337" y="2545"/>
                        <a:pt x="3307" y="2545"/>
                      </a:cubicBezTo>
                      <a:lnTo>
                        <a:pt x="123" y="2545"/>
                      </a:lnTo>
                      <a:lnTo>
                        <a:pt x="123" y="62"/>
                      </a:lnTo>
                      <a:cubicBezTo>
                        <a:pt x="123" y="1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3028347" y="3181563"/>
                  <a:ext cx="70411" cy="133814"/>
                </a:xfrm>
                <a:custGeom>
                  <a:avLst/>
                  <a:gdLst/>
                  <a:ahLst/>
                  <a:cxnLst/>
                  <a:rect l="l" t="t" r="r" b="b"/>
                  <a:pathLst>
                    <a:path w="2301" h="4373" extrusionOk="0">
                      <a:moveTo>
                        <a:pt x="991" y="0"/>
                      </a:moveTo>
                      <a:cubicBezTo>
                        <a:pt x="975" y="0"/>
                        <a:pt x="975" y="31"/>
                        <a:pt x="975" y="46"/>
                      </a:cubicBezTo>
                      <a:lnTo>
                        <a:pt x="2225" y="3809"/>
                      </a:lnTo>
                      <a:lnTo>
                        <a:pt x="15" y="4312"/>
                      </a:lnTo>
                      <a:cubicBezTo>
                        <a:pt x="0" y="4312"/>
                        <a:pt x="0" y="4327"/>
                        <a:pt x="0" y="4358"/>
                      </a:cubicBezTo>
                      <a:cubicBezTo>
                        <a:pt x="0" y="4358"/>
                        <a:pt x="15" y="4373"/>
                        <a:pt x="46" y="4373"/>
                      </a:cubicBezTo>
                      <a:lnTo>
                        <a:pt x="2286" y="3870"/>
                      </a:lnTo>
                      <a:lnTo>
                        <a:pt x="2301" y="3855"/>
                      </a:lnTo>
                      <a:lnTo>
                        <a:pt x="2301" y="3840"/>
                      </a:lnTo>
                      <a:lnTo>
                        <a:pt x="1036" y="31"/>
                      </a:lnTo>
                      <a:cubicBezTo>
                        <a:pt x="1036" y="0"/>
                        <a:pt x="1006"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3057723" y="3275719"/>
                  <a:ext cx="136629" cy="136170"/>
                </a:xfrm>
                <a:custGeom>
                  <a:avLst/>
                  <a:gdLst/>
                  <a:ahLst/>
                  <a:cxnLst/>
                  <a:rect l="l" t="t" r="r" b="b"/>
                  <a:pathLst>
                    <a:path w="4465" h="4450" extrusionOk="0">
                      <a:moveTo>
                        <a:pt x="3580" y="1"/>
                      </a:moveTo>
                      <a:cubicBezTo>
                        <a:pt x="3550" y="1"/>
                        <a:pt x="3550" y="16"/>
                        <a:pt x="3550" y="31"/>
                      </a:cubicBezTo>
                      <a:lnTo>
                        <a:pt x="4388" y="2469"/>
                      </a:lnTo>
                      <a:lnTo>
                        <a:pt x="15" y="4404"/>
                      </a:lnTo>
                      <a:cubicBezTo>
                        <a:pt x="0" y="4404"/>
                        <a:pt x="0" y="4419"/>
                        <a:pt x="0" y="4435"/>
                      </a:cubicBezTo>
                      <a:cubicBezTo>
                        <a:pt x="15" y="4450"/>
                        <a:pt x="15" y="4450"/>
                        <a:pt x="31" y="4450"/>
                      </a:cubicBezTo>
                      <a:lnTo>
                        <a:pt x="4449" y="2515"/>
                      </a:lnTo>
                      <a:cubicBezTo>
                        <a:pt x="4464" y="2515"/>
                        <a:pt x="4464" y="2500"/>
                        <a:pt x="4464" y="2469"/>
                      </a:cubicBezTo>
                      <a:lnTo>
                        <a:pt x="3611" y="16"/>
                      </a:lnTo>
                      <a:cubicBezTo>
                        <a:pt x="3611" y="1"/>
                        <a:pt x="3596" y="1"/>
                        <a:pt x="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3294077" y="3248699"/>
                  <a:ext cx="70441" cy="104468"/>
                </a:xfrm>
                <a:custGeom>
                  <a:avLst/>
                  <a:gdLst/>
                  <a:ahLst/>
                  <a:cxnLst/>
                  <a:rect l="l" t="t" r="r" b="b"/>
                  <a:pathLst>
                    <a:path w="2302" h="3414" extrusionOk="0">
                      <a:moveTo>
                        <a:pt x="62" y="0"/>
                      </a:moveTo>
                      <a:cubicBezTo>
                        <a:pt x="16" y="0"/>
                        <a:pt x="1" y="46"/>
                        <a:pt x="1" y="61"/>
                      </a:cubicBezTo>
                      <a:lnTo>
                        <a:pt x="1" y="3093"/>
                      </a:lnTo>
                      <a:cubicBezTo>
                        <a:pt x="1" y="3124"/>
                        <a:pt x="16" y="3154"/>
                        <a:pt x="46" y="3154"/>
                      </a:cubicBezTo>
                      <a:lnTo>
                        <a:pt x="2256" y="3413"/>
                      </a:lnTo>
                      <a:cubicBezTo>
                        <a:pt x="2286" y="3413"/>
                        <a:pt x="2301" y="3398"/>
                        <a:pt x="2301" y="3352"/>
                      </a:cubicBezTo>
                      <a:cubicBezTo>
                        <a:pt x="2301" y="3322"/>
                        <a:pt x="2286" y="3306"/>
                        <a:pt x="2271" y="3306"/>
                      </a:cubicBezTo>
                      <a:lnTo>
                        <a:pt x="107" y="3032"/>
                      </a:lnTo>
                      <a:lnTo>
                        <a:pt x="107" y="61"/>
                      </a:lnTo>
                      <a:cubicBezTo>
                        <a:pt x="107" y="31"/>
                        <a:pt x="7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3365865" y="3259868"/>
                  <a:ext cx="130111" cy="55998"/>
                </a:xfrm>
                <a:custGeom>
                  <a:avLst/>
                  <a:gdLst/>
                  <a:ahLst/>
                  <a:cxnLst/>
                  <a:rect l="l" t="t" r="r" b="b"/>
                  <a:pathLst>
                    <a:path w="4252" h="1830" extrusionOk="0">
                      <a:moveTo>
                        <a:pt x="260" y="1"/>
                      </a:moveTo>
                      <a:cubicBezTo>
                        <a:pt x="245" y="1"/>
                        <a:pt x="214" y="16"/>
                        <a:pt x="214" y="31"/>
                      </a:cubicBezTo>
                      <a:lnTo>
                        <a:pt x="1" y="1540"/>
                      </a:lnTo>
                      <a:cubicBezTo>
                        <a:pt x="1" y="1555"/>
                        <a:pt x="16" y="1555"/>
                        <a:pt x="16" y="1585"/>
                      </a:cubicBezTo>
                      <a:cubicBezTo>
                        <a:pt x="31" y="1601"/>
                        <a:pt x="31" y="1601"/>
                        <a:pt x="62" y="1601"/>
                      </a:cubicBezTo>
                      <a:lnTo>
                        <a:pt x="4206" y="1829"/>
                      </a:lnTo>
                      <a:cubicBezTo>
                        <a:pt x="4221" y="1829"/>
                        <a:pt x="4252" y="1799"/>
                        <a:pt x="4221" y="1784"/>
                      </a:cubicBezTo>
                      <a:cubicBezTo>
                        <a:pt x="4252" y="1753"/>
                        <a:pt x="4206" y="1738"/>
                        <a:pt x="4191" y="1738"/>
                      </a:cubicBezTo>
                      <a:lnTo>
                        <a:pt x="92" y="1509"/>
                      </a:lnTo>
                      <a:lnTo>
                        <a:pt x="306" y="62"/>
                      </a:lnTo>
                      <a:cubicBezTo>
                        <a:pt x="306" y="31"/>
                        <a:pt x="29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37"/>
              <p:cNvSpPr/>
              <p:nvPr/>
            </p:nvSpPr>
            <p:spPr>
              <a:xfrm>
                <a:off x="3196647" y="3038906"/>
                <a:ext cx="325921" cy="340823"/>
              </a:xfrm>
              <a:custGeom>
                <a:avLst/>
                <a:gdLst/>
                <a:ahLst/>
                <a:cxnLst/>
                <a:rect l="l" t="t" r="r" b="b"/>
                <a:pathLst>
                  <a:path w="10651" h="11138" extrusionOk="0">
                    <a:moveTo>
                      <a:pt x="1189" y="0"/>
                    </a:moveTo>
                    <a:cubicBezTo>
                      <a:pt x="534" y="0"/>
                      <a:pt x="0" y="533"/>
                      <a:pt x="0" y="1189"/>
                    </a:cubicBezTo>
                    <a:cubicBezTo>
                      <a:pt x="0" y="1828"/>
                      <a:pt x="534" y="2362"/>
                      <a:pt x="1189" y="2362"/>
                    </a:cubicBezTo>
                    <a:cubicBezTo>
                      <a:pt x="1829" y="2362"/>
                      <a:pt x="2362" y="1828"/>
                      <a:pt x="2362" y="1189"/>
                    </a:cubicBezTo>
                    <a:cubicBezTo>
                      <a:pt x="2392" y="533"/>
                      <a:pt x="1844" y="0"/>
                      <a:pt x="1189" y="0"/>
                    </a:cubicBezTo>
                    <a:close/>
                    <a:moveTo>
                      <a:pt x="3246" y="1630"/>
                    </a:moveTo>
                    <a:cubicBezTo>
                      <a:pt x="2956" y="1630"/>
                      <a:pt x="2712" y="1874"/>
                      <a:pt x="2712" y="2164"/>
                    </a:cubicBezTo>
                    <a:cubicBezTo>
                      <a:pt x="2712" y="2438"/>
                      <a:pt x="2941" y="2682"/>
                      <a:pt x="3246" y="2682"/>
                    </a:cubicBezTo>
                    <a:cubicBezTo>
                      <a:pt x="3535" y="2682"/>
                      <a:pt x="3779" y="2438"/>
                      <a:pt x="3779" y="2164"/>
                    </a:cubicBezTo>
                    <a:cubicBezTo>
                      <a:pt x="3779" y="1859"/>
                      <a:pt x="3535" y="1630"/>
                      <a:pt x="3246" y="1630"/>
                    </a:cubicBezTo>
                    <a:close/>
                    <a:moveTo>
                      <a:pt x="5440" y="2804"/>
                    </a:moveTo>
                    <a:cubicBezTo>
                      <a:pt x="5104" y="2804"/>
                      <a:pt x="4830" y="3063"/>
                      <a:pt x="4830" y="3413"/>
                    </a:cubicBezTo>
                    <a:cubicBezTo>
                      <a:pt x="4845" y="3763"/>
                      <a:pt x="5104" y="4022"/>
                      <a:pt x="5440" y="4022"/>
                    </a:cubicBezTo>
                    <a:cubicBezTo>
                      <a:pt x="5760" y="4022"/>
                      <a:pt x="6049" y="3763"/>
                      <a:pt x="6049" y="3413"/>
                    </a:cubicBezTo>
                    <a:cubicBezTo>
                      <a:pt x="6049" y="3063"/>
                      <a:pt x="5775" y="2804"/>
                      <a:pt x="5440" y="2804"/>
                    </a:cubicBezTo>
                    <a:close/>
                    <a:moveTo>
                      <a:pt x="6704" y="3779"/>
                    </a:moveTo>
                    <a:cubicBezTo>
                      <a:pt x="6217" y="3779"/>
                      <a:pt x="5790" y="4175"/>
                      <a:pt x="5790" y="4693"/>
                    </a:cubicBezTo>
                    <a:cubicBezTo>
                      <a:pt x="5790" y="5180"/>
                      <a:pt x="6201" y="5607"/>
                      <a:pt x="6704" y="5607"/>
                    </a:cubicBezTo>
                    <a:cubicBezTo>
                      <a:pt x="7222" y="5607"/>
                      <a:pt x="7618" y="5211"/>
                      <a:pt x="7618" y="4693"/>
                    </a:cubicBezTo>
                    <a:cubicBezTo>
                      <a:pt x="7618" y="4190"/>
                      <a:pt x="7222" y="3779"/>
                      <a:pt x="6704" y="3779"/>
                    </a:cubicBezTo>
                    <a:close/>
                    <a:moveTo>
                      <a:pt x="5820" y="6399"/>
                    </a:moveTo>
                    <a:cubicBezTo>
                      <a:pt x="5531" y="6399"/>
                      <a:pt x="5287" y="6643"/>
                      <a:pt x="5287" y="6932"/>
                    </a:cubicBezTo>
                    <a:cubicBezTo>
                      <a:pt x="5287" y="7237"/>
                      <a:pt x="5531" y="7466"/>
                      <a:pt x="5820" y="7466"/>
                    </a:cubicBezTo>
                    <a:cubicBezTo>
                      <a:pt x="6095" y="7466"/>
                      <a:pt x="6354" y="7222"/>
                      <a:pt x="6354" y="6932"/>
                    </a:cubicBezTo>
                    <a:cubicBezTo>
                      <a:pt x="6354" y="6658"/>
                      <a:pt x="6095" y="6399"/>
                      <a:pt x="5820" y="6399"/>
                    </a:cubicBezTo>
                    <a:close/>
                    <a:moveTo>
                      <a:pt x="3276" y="5226"/>
                    </a:moveTo>
                    <a:cubicBezTo>
                      <a:pt x="2636" y="5226"/>
                      <a:pt x="2103" y="5759"/>
                      <a:pt x="2103" y="6399"/>
                    </a:cubicBezTo>
                    <a:cubicBezTo>
                      <a:pt x="2103" y="7054"/>
                      <a:pt x="2636" y="7588"/>
                      <a:pt x="3276" y="7588"/>
                    </a:cubicBezTo>
                    <a:cubicBezTo>
                      <a:pt x="3931" y="7588"/>
                      <a:pt x="4464" y="7054"/>
                      <a:pt x="4464" y="6399"/>
                    </a:cubicBezTo>
                    <a:cubicBezTo>
                      <a:pt x="4464" y="5729"/>
                      <a:pt x="3931" y="5226"/>
                      <a:pt x="3276" y="5226"/>
                    </a:cubicBezTo>
                    <a:close/>
                    <a:moveTo>
                      <a:pt x="7755" y="6932"/>
                    </a:moveTo>
                    <a:cubicBezTo>
                      <a:pt x="7466" y="6932"/>
                      <a:pt x="7222" y="7191"/>
                      <a:pt x="7222" y="7466"/>
                    </a:cubicBezTo>
                    <a:cubicBezTo>
                      <a:pt x="7222" y="7770"/>
                      <a:pt x="7466" y="7999"/>
                      <a:pt x="7755" y="7999"/>
                    </a:cubicBezTo>
                    <a:cubicBezTo>
                      <a:pt x="8045" y="7999"/>
                      <a:pt x="8289" y="7755"/>
                      <a:pt x="8289" y="7466"/>
                    </a:cubicBezTo>
                    <a:cubicBezTo>
                      <a:pt x="8289" y="7191"/>
                      <a:pt x="8045" y="6932"/>
                      <a:pt x="7755" y="6932"/>
                    </a:cubicBezTo>
                    <a:close/>
                    <a:moveTo>
                      <a:pt x="9736" y="8075"/>
                    </a:moveTo>
                    <a:cubicBezTo>
                      <a:pt x="9249" y="8075"/>
                      <a:pt x="8822" y="8487"/>
                      <a:pt x="8822" y="8989"/>
                    </a:cubicBezTo>
                    <a:cubicBezTo>
                      <a:pt x="8822" y="9492"/>
                      <a:pt x="9218" y="9903"/>
                      <a:pt x="9736" y="9903"/>
                    </a:cubicBezTo>
                    <a:cubicBezTo>
                      <a:pt x="10254" y="9903"/>
                      <a:pt x="10650" y="9507"/>
                      <a:pt x="10650" y="8989"/>
                    </a:cubicBezTo>
                    <a:cubicBezTo>
                      <a:pt x="10635" y="8502"/>
                      <a:pt x="10224" y="8075"/>
                      <a:pt x="9736" y="8075"/>
                    </a:cubicBezTo>
                    <a:close/>
                    <a:moveTo>
                      <a:pt x="5440" y="9324"/>
                    </a:moveTo>
                    <a:cubicBezTo>
                      <a:pt x="4937" y="9324"/>
                      <a:pt x="4525" y="9721"/>
                      <a:pt x="4525" y="10239"/>
                    </a:cubicBezTo>
                    <a:cubicBezTo>
                      <a:pt x="4525" y="10726"/>
                      <a:pt x="4922" y="11138"/>
                      <a:pt x="5440" y="11138"/>
                    </a:cubicBezTo>
                    <a:cubicBezTo>
                      <a:pt x="5927" y="11138"/>
                      <a:pt x="6354" y="10741"/>
                      <a:pt x="6354" y="10239"/>
                    </a:cubicBezTo>
                    <a:cubicBezTo>
                      <a:pt x="6354" y="9721"/>
                      <a:pt x="5942" y="9324"/>
                      <a:pt x="5440" y="93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2963077" y="3075718"/>
                <a:ext cx="253643" cy="347371"/>
              </a:xfrm>
              <a:custGeom>
                <a:avLst/>
                <a:gdLst/>
                <a:ahLst/>
                <a:cxnLst/>
                <a:rect l="l" t="t" r="r" b="b"/>
                <a:pathLst>
                  <a:path w="8289" h="11352" extrusionOk="0">
                    <a:moveTo>
                      <a:pt x="6780" y="961"/>
                    </a:moveTo>
                    <a:cubicBezTo>
                      <a:pt x="6491" y="961"/>
                      <a:pt x="6247" y="1204"/>
                      <a:pt x="6247" y="1494"/>
                    </a:cubicBezTo>
                    <a:cubicBezTo>
                      <a:pt x="6247" y="1768"/>
                      <a:pt x="6491" y="2027"/>
                      <a:pt x="6780" y="2027"/>
                    </a:cubicBezTo>
                    <a:cubicBezTo>
                      <a:pt x="7070" y="2027"/>
                      <a:pt x="7313" y="1768"/>
                      <a:pt x="7313" y="1494"/>
                    </a:cubicBezTo>
                    <a:cubicBezTo>
                      <a:pt x="7313" y="1189"/>
                      <a:pt x="7070" y="961"/>
                      <a:pt x="6780" y="961"/>
                    </a:cubicBezTo>
                    <a:close/>
                    <a:moveTo>
                      <a:pt x="4403" y="1"/>
                    </a:moveTo>
                    <a:cubicBezTo>
                      <a:pt x="3748" y="1"/>
                      <a:pt x="3215" y="534"/>
                      <a:pt x="3215" y="1174"/>
                    </a:cubicBezTo>
                    <a:cubicBezTo>
                      <a:pt x="3215" y="1829"/>
                      <a:pt x="3748" y="2362"/>
                      <a:pt x="4403" y="2362"/>
                    </a:cubicBezTo>
                    <a:cubicBezTo>
                      <a:pt x="5043" y="2362"/>
                      <a:pt x="5576" y="1829"/>
                      <a:pt x="5576" y="1174"/>
                    </a:cubicBezTo>
                    <a:cubicBezTo>
                      <a:pt x="5576" y="534"/>
                      <a:pt x="5043" y="1"/>
                      <a:pt x="4403" y="1"/>
                    </a:cubicBezTo>
                    <a:close/>
                    <a:moveTo>
                      <a:pt x="3124" y="2880"/>
                    </a:moveTo>
                    <a:cubicBezTo>
                      <a:pt x="2804" y="2880"/>
                      <a:pt x="2514" y="3139"/>
                      <a:pt x="2514" y="3490"/>
                    </a:cubicBezTo>
                    <a:cubicBezTo>
                      <a:pt x="2529" y="3825"/>
                      <a:pt x="2804" y="4099"/>
                      <a:pt x="3124" y="4099"/>
                    </a:cubicBezTo>
                    <a:cubicBezTo>
                      <a:pt x="3443" y="4099"/>
                      <a:pt x="3733" y="3825"/>
                      <a:pt x="3733" y="3490"/>
                    </a:cubicBezTo>
                    <a:cubicBezTo>
                      <a:pt x="3733" y="3139"/>
                      <a:pt x="3474" y="2880"/>
                      <a:pt x="3124" y="2880"/>
                    </a:cubicBezTo>
                    <a:close/>
                    <a:moveTo>
                      <a:pt x="5150" y="2865"/>
                    </a:moveTo>
                    <a:cubicBezTo>
                      <a:pt x="4495" y="2865"/>
                      <a:pt x="3961" y="3383"/>
                      <a:pt x="3961" y="4038"/>
                    </a:cubicBezTo>
                    <a:cubicBezTo>
                      <a:pt x="3961" y="4693"/>
                      <a:pt x="4495" y="5227"/>
                      <a:pt x="5150" y="5227"/>
                    </a:cubicBezTo>
                    <a:cubicBezTo>
                      <a:pt x="5790" y="5227"/>
                      <a:pt x="6323" y="4693"/>
                      <a:pt x="6323" y="4038"/>
                    </a:cubicBezTo>
                    <a:cubicBezTo>
                      <a:pt x="6323" y="3398"/>
                      <a:pt x="5790" y="2865"/>
                      <a:pt x="5150" y="2865"/>
                    </a:cubicBezTo>
                    <a:close/>
                    <a:moveTo>
                      <a:pt x="1371" y="4008"/>
                    </a:moveTo>
                    <a:cubicBezTo>
                      <a:pt x="610" y="4008"/>
                      <a:pt x="0" y="4617"/>
                      <a:pt x="0" y="5379"/>
                    </a:cubicBezTo>
                    <a:cubicBezTo>
                      <a:pt x="0" y="6141"/>
                      <a:pt x="610" y="6750"/>
                      <a:pt x="1371" y="6750"/>
                    </a:cubicBezTo>
                    <a:cubicBezTo>
                      <a:pt x="2133" y="6750"/>
                      <a:pt x="2743" y="6141"/>
                      <a:pt x="2743" y="5379"/>
                    </a:cubicBezTo>
                    <a:cubicBezTo>
                      <a:pt x="2743" y="4632"/>
                      <a:pt x="2133" y="4008"/>
                      <a:pt x="1371" y="4008"/>
                    </a:cubicBezTo>
                    <a:close/>
                    <a:moveTo>
                      <a:pt x="6917" y="5044"/>
                    </a:moveTo>
                    <a:cubicBezTo>
                      <a:pt x="6155" y="5044"/>
                      <a:pt x="5546" y="5653"/>
                      <a:pt x="5546" y="6415"/>
                    </a:cubicBezTo>
                    <a:cubicBezTo>
                      <a:pt x="5546" y="7177"/>
                      <a:pt x="6155" y="7786"/>
                      <a:pt x="6917" y="7786"/>
                    </a:cubicBezTo>
                    <a:cubicBezTo>
                      <a:pt x="7679" y="7786"/>
                      <a:pt x="8288" y="7177"/>
                      <a:pt x="8288" y="6415"/>
                    </a:cubicBezTo>
                    <a:cubicBezTo>
                      <a:pt x="8288" y="5669"/>
                      <a:pt x="7679" y="5044"/>
                      <a:pt x="6917" y="5044"/>
                    </a:cubicBezTo>
                    <a:close/>
                    <a:moveTo>
                      <a:pt x="2179" y="7253"/>
                    </a:moveTo>
                    <a:cubicBezTo>
                      <a:pt x="1889" y="7253"/>
                      <a:pt x="1646" y="7512"/>
                      <a:pt x="1646" y="7786"/>
                    </a:cubicBezTo>
                    <a:cubicBezTo>
                      <a:pt x="1646" y="8091"/>
                      <a:pt x="1889" y="8320"/>
                      <a:pt x="2179" y="8320"/>
                    </a:cubicBezTo>
                    <a:cubicBezTo>
                      <a:pt x="2453" y="8320"/>
                      <a:pt x="2712" y="8076"/>
                      <a:pt x="2712" y="7786"/>
                    </a:cubicBezTo>
                    <a:cubicBezTo>
                      <a:pt x="2712" y="7482"/>
                      <a:pt x="2453" y="7253"/>
                      <a:pt x="2179" y="7253"/>
                    </a:cubicBezTo>
                    <a:close/>
                    <a:moveTo>
                      <a:pt x="3733" y="9523"/>
                    </a:moveTo>
                    <a:cubicBezTo>
                      <a:pt x="3245" y="9523"/>
                      <a:pt x="2819" y="9919"/>
                      <a:pt x="2819" y="10437"/>
                    </a:cubicBezTo>
                    <a:cubicBezTo>
                      <a:pt x="2819" y="10940"/>
                      <a:pt x="3215" y="11352"/>
                      <a:pt x="3733" y="11352"/>
                    </a:cubicBezTo>
                    <a:cubicBezTo>
                      <a:pt x="4236" y="11352"/>
                      <a:pt x="4647" y="10955"/>
                      <a:pt x="4647" y="10437"/>
                    </a:cubicBezTo>
                    <a:cubicBezTo>
                      <a:pt x="4632" y="9950"/>
                      <a:pt x="4236" y="9523"/>
                      <a:pt x="3733" y="95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 name="Google Shape;883;p37"/>
          <p:cNvGrpSpPr/>
          <p:nvPr/>
        </p:nvGrpSpPr>
        <p:grpSpPr>
          <a:xfrm>
            <a:off x="8145242" y="1017737"/>
            <a:ext cx="687704" cy="153887"/>
            <a:chOff x="5906767" y="105437"/>
            <a:chExt cx="687704" cy="153887"/>
          </a:xfrm>
        </p:grpSpPr>
        <p:sp>
          <p:nvSpPr>
            <p:cNvPr id="884" name="Google Shape;884;p37"/>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37"/>
          <p:cNvSpPr/>
          <p:nvPr/>
        </p:nvSpPr>
        <p:spPr>
          <a:xfrm>
            <a:off x="3022672" y="436363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35A3CA9-82B4-728C-1F40-D154EFD27DC7}"/>
              </a:ext>
            </a:extLst>
          </p:cNvPr>
          <p:cNvSpPr txBox="1"/>
          <p:nvPr/>
        </p:nvSpPr>
        <p:spPr>
          <a:xfrm>
            <a:off x="2013201" y="900813"/>
            <a:ext cx="541846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0D0D0D"/>
                </a:solidFill>
                <a:latin typeface="Lexend Deca"/>
                <a:sym typeface="Lexend Deca"/>
              </a:rPr>
              <a:t>Technological and Financial Challenges:</a:t>
            </a:r>
          </a:p>
        </p:txBody>
      </p:sp>
      <p:pic>
        <p:nvPicPr>
          <p:cNvPr id="10" name="Graphic 9" descr="Atom with solid fill">
            <a:extLst>
              <a:ext uri="{FF2B5EF4-FFF2-40B4-BE49-F238E27FC236}">
                <a16:creationId xmlns:a16="http://schemas.microsoft.com/office/drawing/2014/main" id="{225256FE-5603-87DF-97D1-0640D06D19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629" y="2852376"/>
            <a:ext cx="914400" cy="914400"/>
          </a:xfrm>
          <a:prstGeom prst="rect">
            <a:avLst/>
          </a:prstGeom>
        </p:spPr>
      </p:pic>
      <p:pic>
        <p:nvPicPr>
          <p:cNvPr id="12" name="Graphic 11" descr="Solar Panels with solid fill">
            <a:extLst>
              <a:ext uri="{FF2B5EF4-FFF2-40B4-BE49-F238E27FC236}">
                <a16:creationId xmlns:a16="http://schemas.microsoft.com/office/drawing/2014/main" id="{17B097E4-28C2-9ED9-54F5-F7D7CA459F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30122" y="2852376"/>
            <a:ext cx="914400" cy="914400"/>
          </a:xfrm>
          <a:prstGeom prst="rect">
            <a:avLst/>
          </a:prstGeom>
        </p:spPr>
      </p:pic>
      <p:pic>
        <p:nvPicPr>
          <p:cNvPr id="14" name="Graphic 13" descr="Bank with solid fill">
            <a:extLst>
              <a:ext uri="{FF2B5EF4-FFF2-40B4-BE49-F238E27FC236}">
                <a16:creationId xmlns:a16="http://schemas.microsoft.com/office/drawing/2014/main" id="{AEF0A8A5-427F-27C7-CEF7-0E5AD3545D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5334" y="2859177"/>
            <a:ext cx="914400" cy="914400"/>
          </a:xfrm>
          <a:prstGeom prst="rect">
            <a:avLst/>
          </a:prstGeom>
        </p:spPr>
      </p:pic>
    </p:spTree>
    <p:extLst>
      <p:ext uri="{BB962C8B-B14F-4D97-AF65-F5344CB8AC3E}">
        <p14:creationId xmlns:p14="http://schemas.microsoft.com/office/powerpoint/2010/main" val="7851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7"/>
          <p:cNvSpPr txBox="1">
            <a:spLocks noGrp="1"/>
          </p:cNvSpPr>
          <p:nvPr>
            <p:ph type="title"/>
          </p:nvPr>
        </p:nvSpPr>
        <p:spPr>
          <a:xfrm>
            <a:off x="396510" y="337195"/>
            <a:ext cx="8749953" cy="572700"/>
          </a:xfrm>
          <a:prstGeom prst="rect">
            <a:avLst/>
          </a:prstGeom>
        </p:spPr>
        <p:txBody>
          <a:bodyPr spcFirstLastPara="1" wrap="square" lIns="91425" tIns="91425" rIns="91425" bIns="91425" anchor="t" anchorCtr="0">
            <a:noAutofit/>
          </a:bodyPr>
          <a:lstStyle/>
          <a:p>
            <a:pPr algn="ctr"/>
            <a:r>
              <a:rPr lang="en" sz="2800"/>
              <a:t>Lesson Learnt </a:t>
            </a:r>
            <a:endParaRPr lang="en" sz="2800">
              <a:solidFill>
                <a:srgbClr val="0D0D0D"/>
              </a:solidFill>
            </a:endParaRPr>
          </a:p>
          <a:p>
            <a:pPr algn="ctr"/>
            <a:endParaRPr lang="en"/>
          </a:p>
        </p:txBody>
      </p:sp>
      <p:sp>
        <p:nvSpPr>
          <p:cNvPr id="829" name="Google Shape;829;p37"/>
          <p:cNvSpPr txBox="1">
            <a:spLocks noGrp="1"/>
          </p:cNvSpPr>
          <p:nvPr>
            <p:ph type="subTitle" idx="4"/>
          </p:nvPr>
        </p:nvSpPr>
        <p:spPr>
          <a:xfrm>
            <a:off x="2444746" y="1806432"/>
            <a:ext cx="2262000" cy="1020719"/>
          </a:xfrm>
          <a:prstGeom prst="rect">
            <a:avLst/>
          </a:prstGeom>
        </p:spPr>
        <p:txBody>
          <a:bodyPr spcFirstLastPara="1" wrap="square" lIns="91425" tIns="91425" rIns="91425" bIns="91425" anchor="b" anchorCtr="0">
            <a:noAutofit/>
          </a:bodyPr>
          <a:lstStyle/>
          <a:p>
            <a:pPr marL="0" indent="0"/>
            <a:r>
              <a:rPr lang="en-US" sz="1600">
                <a:solidFill>
                  <a:srgbClr val="0D0D0D"/>
                </a:solidFill>
              </a:rPr>
              <a:t>Expanding renewable energy market domestically and internationally</a:t>
            </a:r>
          </a:p>
        </p:txBody>
      </p:sp>
      <p:sp>
        <p:nvSpPr>
          <p:cNvPr id="834" name="Google Shape;834;p37"/>
          <p:cNvSpPr txBox="1">
            <a:spLocks noGrp="1"/>
          </p:cNvSpPr>
          <p:nvPr>
            <p:ph type="subTitle" idx="5"/>
          </p:nvPr>
        </p:nvSpPr>
        <p:spPr>
          <a:xfrm>
            <a:off x="5181922" y="1757908"/>
            <a:ext cx="2262000" cy="1098803"/>
          </a:xfrm>
          <a:prstGeom prst="rect">
            <a:avLst/>
          </a:prstGeom>
        </p:spPr>
        <p:txBody>
          <a:bodyPr spcFirstLastPara="1" wrap="square" lIns="91425" tIns="91425" rIns="91425" bIns="91425" anchor="b" anchorCtr="0">
            <a:noAutofit/>
          </a:bodyPr>
          <a:lstStyle/>
          <a:p>
            <a:pPr marL="0" indent="0"/>
            <a:r>
              <a:rPr lang="en-US" sz="1600">
                <a:solidFill>
                  <a:srgbClr val="0D0D0D"/>
                </a:solidFill>
              </a:rPr>
              <a:t>Future projects with improved efficiency and lower costs</a:t>
            </a:r>
          </a:p>
        </p:txBody>
      </p:sp>
      <p:grpSp>
        <p:nvGrpSpPr>
          <p:cNvPr id="835" name="Google Shape;835;p37"/>
          <p:cNvGrpSpPr/>
          <p:nvPr/>
        </p:nvGrpSpPr>
        <p:grpSpPr>
          <a:xfrm>
            <a:off x="6732865" y="3859339"/>
            <a:ext cx="2112663" cy="1334163"/>
            <a:chOff x="6366243" y="3924038"/>
            <a:chExt cx="2112663" cy="1334163"/>
          </a:xfrm>
        </p:grpSpPr>
        <p:sp>
          <p:nvSpPr>
            <p:cNvPr id="836" name="Google Shape;836;p37"/>
            <p:cNvSpPr/>
            <p:nvPr/>
          </p:nvSpPr>
          <p:spPr>
            <a:xfrm rot="10800000">
              <a:off x="6366243" y="4548084"/>
              <a:ext cx="2112646" cy="710116"/>
            </a:xfrm>
            <a:custGeom>
              <a:avLst/>
              <a:gdLst/>
              <a:ahLst/>
              <a:cxnLst/>
              <a:rect l="l" t="t" r="r" b="b"/>
              <a:pathLst>
                <a:path w="36491" h="6312" extrusionOk="0">
                  <a:moveTo>
                    <a:pt x="1372" y="0"/>
                  </a:moveTo>
                  <a:cubicBezTo>
                    <a:pt x="564" y="0"/>
                    <a:pt x="1" y="716"/>
                    <a:pt x="244" y="1402"/>
                  </a:cubicBezTo>
                  <a:cubicBezTo>
                    <a:pt x="839" y="3047"/>
                    <a:pt x="2728" y="4769"/>
                    <a:pt x="8106" y="5516"/>
                  </a:cubicBezTo>
                  <a:cubicBezTo>
                    <a:pt x="12279" y="6081"/>
                    <a:pt x="15809" y="6312"/>
                    <a:pt x="18803" y="6312"/>
                  </a:cubicBezTo>
                  <a:cubicBezTo>
                    <a:pt x="29772" y="6312"/>
                    <a:pt x="33557" y="3213"/>
                    <a:pt x="35424" y="2088"/>
                  </a:cubicBezTo>
                  <a:cubicBezTo>
                    <a:pt x="35439" y="2088"/>
                    <a:pt x="35439" y="2072"/>
                    <a:pt x="35470" y="2072"/>
                  </a:cubicBezTo>
                  <a:cubicBezTo>
                    <a:pt x="36491" y="1417"/>
                    <a:pt x="36018" y="0"/>
                    <a:pt x="34799" y="0"/>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37"/>
            <p:cNvGrpSpPr/>
            <p:nvPr/>
          </p:nvGrpSpPr>
          <p:grpSpPr>
            <a:xfrm>
              <a:off x="6674065" y="4300373"/>
              <a:ext cx="551658" cy="415131"/>
              <a:chOff x="2963077" y="3038906"/>
              <a:chExt cx="559490" cy="421025"/>
            </a:xfrm>
          </p:grpSpPr>
          <p:grpSp>
            <p:nvGrpSpPr>
              <p:cNvPr id="838" name="Google Shape;838;p37"/>
              <p:cNvGrpSpPr/>
              <p:nvPr/>
            </p:nvGrpSpPr>
            <p:grpSpPr>
              <a:xfrm>
                <a:off x="3009681" y="3085051"/>
                <a:ext cx="486295" cy="374881"/>
                <a:chOff x="3009681" y="3085051"/>
                <a:chExt cx="486295" cy="374881"/>
              </a:xfrm>
            </p:grpSpPr>
            <p:sp>
              <p:nvSpPr>
                <p:cNvPr id="839" name="Google Shape;839;p37"/>
                <p:cNvSpPr/>
                <p:nvPr/>
              </p:nvSpPr>
              <p:spPr>
                <a:xfrm>
                  <a:off x="3233948" y="3085051"/>
                  <a:ext cx="3764" cy="374881"/>
                </a:xfrm>
                <a:custGeom>
                  <a:avLst/>
                  <a:gdLst/>
                  <a:ahLst/>
                  <a:cxnLst/>
                  <a:rect l="l" t="t" r="r" b="b"/>
                  <a:pathLst>
                    <a:path w="123" h="12251" extrusionOk="0">
                      <a:moveTo>
                        <a:pt x="61" y="0"/>
                      </a:moveTo>
                      <a:cubicBezTo>
                        <a:pt x="31" y="0"/>
                        <a:pt x="0" y="31"/>
                        <a:pt x="0" y="61"/>
                      </a:cubicBezTo>
                      <a:lnTo>
                        <a:pt x="0" y="12189"/>
                      </a:lnTo>
                      <a:cubicBezTo>
                        <a:pt x="0" y="12220"/>
                        <a:pt x="46" y="12250"/>
                        <a:pt x="61" y="12250"/>
                      </a:cubicBezTo>
                      <a:cubicBezTo>
                        <a:pt x="76" y="12250"/>
                        <a:pt x="107" y="12220"/>
                        <a:pt x="122" y="12189"/>
                      </a:cubicBezTo>
                      <a:lnTo>
                        <a:pt x="122" y="61"/>
                      </a:lnTo>
                      <a:cubicBezTo>
                        <a:pt x="122" y="16"/>
                        <a:pt x="7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3112711" y="3128411"/>
                  <a:ext cx="252266" cy="89995"/>
                </a:xfrm>
                <a:custGeom>
                  <a:avLst/>
                  <a:gdLst/>
                  <a:ahLst/>
                  <a:cxnLst/>
                  <a:rect l="l" t="t" r="r" b="b"/>
                  <a:pathLst>
                    <a:path w="8244" h="2941" extrusionOk="0">
                      <a:moveTo>
                        <a:pt x="77" y="0"/>
                      </a:moveTo>
                      <a:cubicBezTo>
                        <a:pt x="47" y="0"/>
                        <a:pt x="16" y="0"/>
                        <a:pt x="1" y="16"/>
                      </a:cubicBezTo>
                      <a:cubicBezTo>
                        <a:pt x="1" y="31"/>
                        <a:pt x="1" y="77"/>
                        <a:pt x="16" y="92"/>
                      </a:cubicBezTo>
                      <a:lnTo>
                        <a:pt x="3977" y="2941"/>
                      </a:lnTo>
                      <a:lnTo>
                        <a:pt x="4023" y="2941"/>
                      </a:lnTo>
                      <a:cubicBezTo>
                        <a:pt x="4023" y="2941"/>
                        <a:pt x="4038" y="2941"/>
                        <a:pt x="4038" y="2926"/>
                      </a:cubicBezTo>
                      <a:lnTo>
                        <a:pt x="8213" y="549"/>
                      </a:lnTo>
                      <a:cubicBezTo>
                        <a:pt x="8228" y="518"/>
                        <a:pt x="8244" y="488"/>
                        <a:pt x="8228" y="473"/>
                      </a:cubicBezTo>
                      <a:cubicBezTo>
                        <a:pt x="8218" y="462"/>
                        <a:pt x="8193" y="444"/>
                        <a:pt x="8173" y="444"/>
                      </a:cubicBezTo>
                      <a:cubicBezTo>
                        <a:pt x="8164" y="444"/>
                        <a:pt x="8157" y="448"/>
                        <a:pt x="8152" y="457"/>
                      </a:cubicBezTo>
                      <a:lnTo>
                        <a:pt x="4023" y="2834"/>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3112711" y="3128013"/>
                  <a:ext cx="77908" cy="74083"/>
                </a:xfrm>
                <a:custGeom>
                  <a:avLst/>
                  <a:gdLst/>
                  <a:ahLst/>
                  <a:cxnLst/>
                  <a:rect l="l" t="t" r="r" b="b"/>
                  <a:pathLst>
                    <a:path w="2546" h="2421" extrusionOk="0">
                      <a:moveTo>
                        <a:pt x="1801" y="0"/>
                      </a:moveTo>
                      <a:cubicBezTo>
                        <a:pt x="1794" y="0"/>
                        <a:pt x="1788" y="4"/>
                        <a:pt x="1783" y="13"/>
                      </a:cubicBezTo>
                      <a:cubicBezTo>
                        <a:pt x="1753" y="13"/>
                        <a:pt x="1738" y="44"/>
                        <a:pt x="1753" y="59"/>
                      </a:cubicBezTo>
                      <a:lnTo>
                        <a:pt x="2423" y="1766"/>
                      </a:lnTo>
                      <a:lnTo>
                        <a:pt x="47" y="2329"/>
                      </a:lnTo>
                      <a:cubicBezTo>
                        <a:pt x="31" y="2329"/>
                        <a:pt x="1" y="2375"/>
                        <a:pt x="1" y="2390"/>
                      </a:cubicBezTo>
                      <a:cubicBezTo>
                        <a:pt x="31" y="2405"/>
                        <a:pt x="47" y="2421"/>
                        <a:pt x="62" y="2421"/>
                      </a:cubicBezTo>
                      <a:lnTo>
                        <a:pt x="2500" y="1842"/>
                      </a:lnTo>
                      <a:cubicBezTo>
                        <a:pt x="2515" y="1842"/>
                        <a:pt x="2545" y="1842"/>
                        <a:pt x="2545" y="1811"/>
                      </a:cubicBezTo>
                      <a:lnTo>
                        <a:pt x="2545" y="1781"/>
                      </a:lnTo>
                      <a:lnTo>
                        <a:pt x="1829" y="29"/>
                      </a:lnTo>
                      <a:cubicBezTo>
                        <a:pt x="1829" y="18"/>
                        <a:pt x="1815"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3009681" y="3249679"/>
                  <a:ext cx="426625" cy="126776"/>
                </a:xfrm>
                <a:custGeom>
                  <a:avLst/>
                  <a:gdLst/>
                  <a:ahLst/>
                  <a:cxnLst/>
                  <a:rect l="l" t="t" r="r" b="b"/>
                  <a:pathLst>
                    <a:path w="13942" h="4143" extrusionOk="0">
                      <a:moveTo>
                        <a:pt x="64" y="1"/>
                      </a:moveTo>
                      <a:cubicBezTo>
                        <a:pt x="44" y="1"/>
                        <a:pt x="26" y="19"/>
                        <a:pt x="16" y="29"/>
                      </a:cubicBezTo>
                      <a:cubicBezTo>
                        <a:pt x="1" y="60"/>
                        <a:pt x="16" y="90"/>
                        <a:pt x="31" y="105"/>
                      </a:cubicBezTo>
                      <a:lnTo>
                        <a:pt x="7375" y="4143"/>
                      </a:lnTo>
                      <a:lnTo>
                        <a:pt x="7390" y="4143"/>
                      </a:lnTo>
                      <a:cubicBezTo>
                        <a:pt x="7390" y="4143"/>
                        <a:pt x="7405" y="4143"/>
                        <a:pt x="7421" y="4128"/>
                      </a:cubicBezTo>
                      <a:lnTo>
                        <a:pt x="13896" y="791"/>
                      </a:lnTo>
                      <a:cubicBezTo>
                        <a:pt x="13926" y="776"/>
                        <a:pt x="13942" y="730"/>
                        <a:pt x="13926" y="715"/>
                      </a:cubicBezTo>
                      <a:cubicBezTo>
                        <a:pt x="13905" y="704"/>
                        <a:pt x="13883" y="693"/>
                        <a:pt x="13867" y="693"/>
                      </a:cubicBezTo>
                      <a:cubicBezTo>
                        <a:pt x="13860" y="693"/>
                        <a:pt x="13855" y="695"/>
                        <a:pt x="13850" y="700"/>
                      </a:cubicBezTo>
                      <a:lnTo>
                        <a:pt x="7390" y="4036"/>
                      </a:lnTo>
                      <a:lnTo>
                        <a:pt x="92" y="14"/>
                      </a:lnTo>
                      <a:cubicBezTo>
                        <a:pt x="83" y="5"/>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3294077" y="3103227"/>
                  <a:ext cx="103061" cy="81151"/>
                </a:xfrm>
                <a:custGeom>
                  <a:avLst/>
                  <a:gdLst/>
                  <a:ahLst/>
                  <a:cxnLst/>
                  <a:rect l="l" t="t" r="r" b="b"/>
                  <a:pathLst>
                    <a:path w="3368" h="2652" extrusionOk="0">
                      <a:moveTo>
                        <a:pt x="62" y="1"/>
                      </a:moveTo>
                      <a:cubicBezTo>
                        <a:pt x="16" y="1"/>
                        <a:pt x="1" y="31"/>
                        <a:pt x="1" y="62"/>
                      </a:cubicBezTo>
                      <a:lnTo>
                        <a:pt x="1" y="2591"/>
                      </a:lnTo>
                      <a:cubicBezTo>
                        <a:pt x="1" y="2621"/>
                        <a:pt x="46" y="2652"/>
                        <a:pt x="62" y="2652"/>
                      </a:cubicBezTo>
                      <a:lnTo>
                        <a:pt x="3292" y="2652"/>
                      </a:lnTo>
                      <a:cubicBezTo>
                        <a:pt x="3337" y="2652"/>
                        <a:pt x="3353" y="2621"/>
                        <a:pt x="3368" y="2606"/>
                      </a:cubicBezTo>
                      <a:cubicBezTo>
                        <a:pt x="3368" y="2576"/>
                        <a:pt x="3337" y="2545"/>
                        <a:pt x="3307" y="2545"/>
                      </a:cubicBezTo>
                      <a:lnTo>
                        <a:pt x="123" y="2545"/>
                      </a:lnTo>
                      <a:lnTo>
                        <a:pt x="123" y="62"/>
                      </a:lnTo>
                      <a:cubicBezTo>
                        <a:pt x="123" y="1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7"/>
                <p:cNvSpPr/>
                <p:nvPr/>
              </p:nvSpPr>
              <p:spPr>
                <a:xfrm>
                  <a:off x="3028347" y="3181563"/>
                  <a:ext cx="70411" cy="133814"/>
                </a:xfrm>
                <a:custGeom>
                  <a:avLst/>
                  <a:gdLst/>
                  <a:ahLst/>
                  <a:cxnLst/>
                  <a:rect l="l" t="t" r="r" b="b"/>
                  <a:pathLst>
                    <a:path w="2301" h="4373" extrusionOk="0">
                      <a:moveTo>
                        <a:pt x="991" y="0"/>
                      </a:moveTo>
                      <a:cubicBezTo>
                        <a:pt x="975" y="0"/>
                        <a:pt x="975" y="31"/>
                        <a:pt x="975" y="46"/>
                      </a:cubicBezTo>
                      <a:lnTo>
                        <a:pt x="2225" y="3809"/>
                      </a:lnTo>
                      <a:lnTo>
                        <a:pt x="15" y="4312"/>
                      </a:lnTo>
                      <a:cubicBezTo>
                        <a:pt x="0" y="4312"/>
                        <a:pt x="0" y="4327"/>
                        <a:pt x="0" y="4358"/>
                      </a:cubicBezTo>
                      <a:cubicBezTo>
                        <a:pt x="0" y="4358"/>
                        <a:pt x="15" y="4373"/>
                        <a:pt x="46" y="4373"/>
                      </a:cubicBezTo>
                      <a:lnTo>
                        <a:pt x="2286" y="3870"/>
                      </a:lnTo>
                      <a:lnTo>
                        <a:pt x="2301" y="3855"/>
                      </a:lnTo>
                      <a:lnTo>
                        <a:pt x="2301" y="3840"/>
                      </a:lnTo>
                      <a:lnTo>
                        <a:pt x="1036" y="31"/>
                      </a:lnTo>
                      <a:cubicBezTo>
                        <a:pt x="1036" y="0"/>
                        <a:pt x="1006"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3057723" y="3275719"/>
                  <a:ext cx="136629" cy="136170"/>
                </a:xfrm>
                <a:custGeom>
                  <a:avLst/>
                  <a:gdLst/>
                  <a:ahLst/>
                  <a:cxnLst/>
                  <a:rect l="l" t="t" r="r" b="b"/>
                  <a:pathLst>
                    <a:path w="4465" h="4450" extrusionOk="0">
                      <a:moveTo>
                        <a:pt x="3580" y="1"/>
                      </a:moveTo>
                      <a:cubicBezTo>
                        <a:pt x="3550" y="1"/>
                        <a:pt x="3550" y="16"/>
                        <a:pt x="3550" y="31"/>
                      </a:cubicBezTo>
                      <a:lnTo>
                        <a:pt x="4388" y="2469"/>
                      </a:lnTo>
                      <a:lnTo>
                        <a:pt x="15" y="4404"/>
                      </a:lnTo>
                      <a:cubicBezTo>
                        <a:pt x="0" y="4404"/>
                        <a:pt x="0" y="4419"/>
                        <a:pt x="0" y="4435"/>
                      </a:cubicBezTo>
                      <a:cubicBezTo>
                        <a:pt x="15" y="4450"/>
                        <a:pt x="15" y="4450"/>
                        <a:pt x="31" y="4450"/>
                      </a:cubicBezTo>
                      <a:lnTo>
                        <a:pt x="4449" y="2515"/>
                      </a:lnTo>
                      <a:cubicBezTo>
                        <a:pt x="4464" y="2515"/>
                        <a:pt x="4464" y="2500"/>
                        <a:pt x="4464" y="2469"/>
                      </a:cubicBezTo>
                      <a:lnTo>
                        <a:pt x="3611" y="16"/>
                      </a:lnTo>
                      <a:cubicBezTo>
                        <a:pt x="3611" y="1"/>
                        <a:pt x="3596" y="1"/>
                        <a:pt x="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3294077" y="3248699"/>
                  <a:ext cx="70441" cy="104468"/>
                </a:xfrm>
                <a:custGeom>
                  <a:avLst/>
                  <a:gdLst/>
                  <a:ahLst/>
                  <a:cxnLst/>
                  <a:rect l="l" t="t" r="r" b="b"/>
                  <a:pathLst>
                    <a:path w="2302" h="3414" extrusionOk="0">
                      <a:moveTo>
                        <a:pt x="62" y="0"/>
                      </a:moveTo>
                      <a:cubicBezTo>
                        <a:pt x="16" y="0"/>
                        <a:pt x="1" y="46"/>
                        <a:pt x="1" y="61"/>
                      </a:cubicBezTo>
                      <a:lnTo>
                        <a:pt x="1" y="3093"/>
                      </a:lnTo>
                      <a:cubicBezTo>
                        <a:pt x="1" y="3124"/>
                        <a:pt x="16" y="3154"/>
                        <a:pt x="46" y="3154"/>
                      </a:cubicBezTo>
                      <a:lnTo>
                        <a:pt x="2256" y="3413"/>
                      </a:lnTo>
                      <a:cubicBezTo>
                        <a:pt x="2286" y="3413"/>
                        <a:pt x="2301" y="3398"/>
                        <a:pt x="2301" y="3352"/>
                      </a:cubicBezTo>
                      <a:cubicBezTo>
                        <a:pt x="2301" y="3322"/>
                        <a:pt x="2286" y="3306"/>
                        <a:pt x="2271" y="3306"/>
                      </a:cubicBezTo>
                      <a:lnTo>
                        <a:pt x="107" y="3032"/>
                      </a:lnTo>
                      <a:lnTo>
                        <a:pt x="107" y="61"/>
                      </a:lnTo>
                      <a:cubicBezTo>
                        <a:pt x="107" y="31"/>
                        <a:pt x="7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3365865" y="3259868"/>
                  <a:ext cx="130111" cy="55998"/>
                </a:xfrm>
                <a:custGeom>
                  <a:avLst/>
                  <a:gdLst/>
                  <a:ahLst/>
                  <a:cxnLst/>
                  <a:rect l="l" t="t" r="r" b="b"/>
                  <a:pathLst>
                    <a:path w="4252" h="1830" extrusionOk="0">
                      <a:moveTo>
                        <a:pt x="260" y="1"/>
                      </a:moveTo>
                      <a:cubicBezTo>
                        <a:pt x="245" y="1"/>
                        <a:pt x="214" y="16"/>
                        <a:pt x="214" y="31"/>
                      </a:cubicBezTo>
                      <a:lnTo>
                        <a:pt x="1" y="1540"/>
                      </a:lnTo>
                      <a:cubicBezTo>
                        <a:pt x="1" y="1555"/>
                        <a:pt x="16" y="1555"/>
                        <a:pt x="16" y="1585"/>
                      </a:cubicBezTo>
                      <a:cubicBezTo>
                        <a:pt x="31" y="1601"/>
                        <a:pt x="31" y="1601"/>
                        <a:pt x="62" y="1601"/>
                      </a:cubicBezTo>
                      <a:lnTo>
                        <a:pt x="4206" y="1829"/>
                      </a:lnTo>
                      <a:cubicBezTo>
                        <a:pt x="4221" y="1829"/>
                        <a:pt x="4252" y="1799"/>
                        <a:pt x="4221" y="1784"/>
                      </a:cubicBezTo>
                      <a:cubicBezTo>
                        <a:pt x="4252" y="1753"/>
                        <a:pt x="4206" y="1738"/>
                        <a:pt x="4191" y="1738"/>
                      </a:cubicBezTo>
                      <a:lnTo>
                        <a:pt x="92" y="1509"/>
                      </a:lnTo>
                      <a:lnTo>
                        <a:pt x="306" y="62"/>
                      </a:lnTo>
                      <a:cubicBezTo>
                        <a:pt x="306" y="31"/>
                        <a:pt x="29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37"/>
              <p:cNvSpPr/>
              <p:nvPr/>
            </p:nvSpPr>
            <p:spPr>
              <a:xfrm>
                <a:off x="3196647" y="3038906"/>
                <a:ext cx="325921" cy="340823"/>
              </a:xfrm>
              <a:custGeom>
                <a:avLst/>
                <a:gdLst/>
                <a:ahLst/>
                <a:cxnLst/>
                <a:rect l="l" t="t" r="r" b="b"/>
                <a:pathLst>
                  <a:path w="10651" h="11138" extrusionOk="0">
                    <a:moveTo>
                      <a:pt x="1189" y="0"/>
                    </a:moveTo>
                    <a:cubicBezTo>
                      <a:pt x="534" y="0"/>
                      <a:pt x="0" y="533"/>
                      <a:pt x="0" y="1189"/>
                    </a:cubicBezTo>
                    <a:cubicBezTo>
                      <a:pt x="0" y="1828"/>
                      <a:pt x="534" y="2362"/>
                      <a:pt x="1189" y="2362"/>
                    </a:cubicBezTo>
                    <a:cubicBezTo>
                      <a:pt x="1829" y="2362"/>
                      <a:pt x="2362" y="1828"/>
                      <a:pt x="2362" y="1189"/>
                    </a:cubicBezTo>
                    <a:cubicBezTo>
                      <a:pt x="2392" y="533"/>
                      <a:pt x="1844" y="0"/>
                      <a:pt x="1189" y="0"/>
                    </a:cubicBezTo>
                    <a:close/>
                    <a:moveTo>
                      <a:pt x="3246" y="1630"/>
                    </a:moveTo>
                    <a:cubicBezTo>
                      <a:pt x="2956" y="1630"/>
                      <a:pt x="2712" y="1874"/>
                      <a:pt x="2712" y="2164"/>
                    </a:cubicBezTo>
                    <a:cubicBezTo>
                      <a:pt x="2712" y="2438"/>
                      <a:pt x="2941" y="2682"/>
                      <a:pt x="3246" y="2682"/>
                    </a:cubicBezTo>
                    <a:cubicBezTo>
                      <a:pt x="3535" y="2682"/>
                      <a:pt x="3779" y="2438"/>
                      <a:pt x="3779" y="2164"/>
                    </a:cubicBezTo>
                    <a:cubicBezTo>
                      <a:pt x="3779" y="1859"/>
                      <a:pt x="3535" y="1630"/>
                      <a:pt x="3246" y="1630"/>
                    </a:cubicBezTo>
                    <a:close/>
                    <a:moveTo>
                      <a:pt x="5440" y="2804"/>
                    </a:moveTo>
                    <a:cubicBezTo>
                      <a:pt x="5104" y="2804"/>
                      <a:pt x="4830" y="3063"/>
                      <a:pt x="4830" y="3413"/>
                    </a:cubicBezTo>
                    <a:cubicBezTo>
                      <a:pt x="4845" y="3763"/>
                      <a:pt x="5104" y="4022"/>
                      <a:pt x="5440" y="4022"/>
                    </a:cubicBezTo>
                    <a:cubicBezTo>
                      <a:pt x="5760" y="4022"/>
                      <a:pt x="6049" y="3763"/>
                      <a:pt x="6049" y="3413"/>
                    </a:cubicBezTo>
                    <a:cubicBezTo>
                      <a:pt x="6049" y="3063"/>
                      <a:pt x="5775" y="2804"/>
                      <a:pt x="5440" y="2804"/>
                    </a:cubicBezTo>
                    <a:close/>
                    <a:moveTo>
                      <a:pt x="6704" y="3779"/>
                    </a:moveTo>
                    <a:cubicBezTo>
                      <a:pt x="6217" y="3779"/>
                      <a:pt x="5790" y="4175"/>
                      <a:pt x="5790" y="4693"/>
                    </a:cubicBezTo>
                    <a:cubicBezTo>
                      <a:pt x="5790" y="5180"/>
                      <a:pt x="6201" y="5607"/>
                      <a:pt x="6704" y="5607"/>
                    </a:cubicBezTo>
                    <a:cubicBezTo>
                      <a:pt x="7222" y="5607"/>
                      <a:pt x="7618" y="5211"/>
                      <a:pt x="7618" y="4693"/>
                    </a:cubicBezTo>
                    <a:cubicBezTo>
                      <a:pt x="7618" y="4190"/>
                      <a:pt x="7222" y="3779"/>
                      <a:pt x="6704" y="3779"/>
                    </a:cubicBezTo>
                    <a:close/>
                    <a:moveTo>
                      <a:pt x="5820" y="6399"/>
                    </a:moveTo>
                    <a:cubicBezTo>
                      <a:pt x="5531" y="6399"/>
                      <a:pt x="5287" y="6643"/>
                      <a:pt x="5287" y="6932"/>
                    </a:cubicBezTo>
                    <a:cubicBezTo>
                      <a:pt x="5287" y="7237"/>
                      <a:pt x="5531" y="7466"/>
                      <a:pt x="5820" y="7466"/>
                    </a:cubicBezTo>
                    <a:cubicBezTo>
                      <a:pt x="6095" y="7466"/>
                      <a:pt x="6354" y="7222"/>
                      <a:pt x="6354" y="6932"/>
                    </a:cubicBezTo>
                    <a:cubicBezTo>
                      <a:pt x="6354" y="6658"/>
                      <a:pt x="6095" y="6399"/>
                      <a:pt x="5820" y="6399"/>
                    </a:cubicBezTo>
                    <a:close/>
                    <a:moveTo>
                      <a:pt x="3276" y="5226"/>
                    </a:moveTo>
                    <a:cubicBezTo>
                      <a:pt x="2636" y="5226"/>
                      <a:pt x="2103" y="5759"/>
                      <a:pt x="2103" y="6399"/>
                    </a:cubicBezTo>
                    <a:cubicBezTo>
                      <a:pt x="2103" y="7054"/>
                      <a:pt x="2636" y="7588"/>
                      <a:pt x="3276" y="7588"/>
                    </a:cubicBezTo>
                    <a:cubicBezTo>
                      <a:pt x="3931" y="7588"/>
                      <a:pt x="4464" y="7054"/>
                      <a:pt x="4464" y="6399"/>
                    </a:cubicBezTo>
                    <a:cubicBezTo>
                      <a:pt x="4464" y="5729"/>
                      <a:pt x="3931" y="5226"/>
                      <a:pt x="3276" y="5226"/>
                    </a:cubicBezTo>
                    <a:close/>
                    <a:moveTo>
                      <a:pt x="7755" y="6932"/>
                    </a:moveTo>
                    <a:cubicBezTo>
                      <a:pt x="7466" y="6932"/>
                      <a:pt x="7222" y="7191"/>
                      <a:pt x="7222" y="7466"/>
                    </a:cubicBezTo>
                    <a:cubicBezTo>
                      <a:pt x="7222" y="7770"/>
                      <a:pt x="7466" y="7999"/>
                      <a:pt x="7755" y="7999"/>
                    </a:cubicBezTo>
                    <a:cubicBezTo>
                      <a:pt x="8045" y="7999"/>
                      <a:pt x="8289" y="7755"/>
                      <a:pt x="8289" y="7466"/>
                    </a:cubicBezTo>
                    <a:cubicBezTo>
                      <a:pt x="8289" y="7191"/>
                      <a:pt x="8045" y="6932"/>
                      <a:pt x="7755" y="6932"/>
                    </a:cubicBezTo>
                    <a:close/>
                    <a:moveTo>
                      <a:pt x="9736" y="8075"/>
                    </a:moveTo>
                    <a:cubicBezTo>
                      <a:pt x="9249" y="8075"/>
                      <a:pt x="8822" y="8487"/>
                      <a:pt x="8822" y="8989"/>
                    </a:cubicBezTo>
                    <a:cubicBezTo>
                      <a:pt x="8822" y="9492"/>
                      <a:pt x="9218" y="9903"/>
                      <a:pt x="9736" y="9903"/>
                    </a:cubicBezTo>
                    <a:cubicBezTo>
                      <a:pt x="10254" y="9903"/>
                      <a:pt x="10650" y="9507"/>
                      <a:pt x="10650" y="8989"/>
                    </a:cubicBezTo>
                    <a:cubicBezTo>
                      <a:pt x="10635" y="8502"/>
                      <a:pt x="10224" y="8075"/>
                      <a:pt x="9736" y="8075"/>
                    </a:cubicBezTo>
                    <a:close/>
                    <a:moveTo>
                      <a:pt x="5440" y="9324"/>
                    </a:moveTo>
                    <a:cubicBezTo>
                      <a:pt x="4937" y="9324"/>
                      <a:pt x="4525" y="9721"/>
                      <a:pt x="4525" y="10239"/>
                    </a:cubicBezTo>
                    <a:cubicBezTo>
                      <a:pt x="4525" y="10726"/>
                      <a:pt x="4922" y="11138"/>
                      <a:pt x="5440" y="11138"/>
                    </a:cubicBezTo>
                    <a:cubicBezTo>
                      <a:pt x="5927" y="11138"/>
                      <a:pt x="6354" y="10741"/>
                      <a:pt x="6354" y="10239"/>
                    </a:cubicBezTo>
                    <a:cubicBezTo>
                      <a:pt x="6354" y="9721"/>
                      <a:pt x="5942" y="9324"/>
                      <a:pt x="5440" y="93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2963077" y="3075718"/>
                <a:ext cx="253643" cy="347371"/>
              </a:xfrm>
              <a:custGeom>
                <a:avLst/>
                <a:gdLst/>
                <a:ahLst/>
                <a:cxnLst/>
                <a:rect l="l" t="t" r="r" b="b"/>
                <a:pathLst>
                  <a:path w="8289" h="11352" extrusionOk="0">
                    <a:moveTo>
                      <a:pt x="6780" y="961"/>
                    </a:moveTo>
                    <a:cubicBezTo>
                      <a:pt x="6491" y="961"/>
                      <a:pt x="6247" y="1204"/>
                      <a:pt x="6247" y="1494"/>
                    </a:cubicBezTo>
                    <a:cubicBezTo>
                      <a:pt x="6247" y="1768"/>
                      <a:pt x="6491" y="2027"/>
                      <a:pt x="6780" y="2027"/>
                    </a:cubicBezTo>
                    <a:cubicBezTo>
                      <a:pt x="7070" y="2027"/>
                      <a:pt x="7313" y="1768"/>
                      <a:pt x="7313" y="1494"/>
                    </a:cubicBezTo>
                    <a:cubicBezTo>
                      <a:pt x="7313" y="1189"/>
                      <a:pt x="7070" y="961"/>
                      <a:pt x="6780" y="961"/>
                    </a:cubicBezTo>
                    <a:close/>
                    <a:moveTo>
                      <a:pt x="4403" y="1"/>
                    </a:moveTo>
                    <a:cubicBezTo>
                      <a:pt x="3748" y="1"/>
                      <a:pt x="3215" y="534"/>
                      <a:pt x="3215" y="1174"/>
                    </a:cubicBezTo>
                    <a:cubicBezTo>
                      <a:pt x="3215" y="1829"/>
                      <a:pt x="3748" y="2362"/>
                      <a:pt x="4403" y="2362"/>
                    </a:cubicBezTo>
                    <a:cubicBezTo>
                      <a:pt x="5043" y="2362"/>
                      <a:pt x="5576" y="1829"/>
                      <a:pt x="5576" y="1174"/>
                    </a:cubicBezTo>
                    <a:cubicBezTo>
                      <a:pt x="5576" y="534"/>
                      <a:pt x="5043" y="1"/>
                      <a:pt x="4403" y="1"/>
                    </a:cubicBezTo>
                    <a:close/>
                    <a:moveTo>
                      <a:pt x="3124" y="2880"/>
                    </a:moveTo>
                    <a:cubicBezTo>
                      <a:pt x="2804" y="2880"/>
                      <a:pt x="2514" y="3139"/>
                      <a:pt x="2514" y="3490"/>
                    </a:cubicBezTo>
                    <a:cubicBezTo>
                      <a:pt x="2529" y="3825"/>
                      <a:pt x="2804" y="4099"/>
                      <a:pt x="3124" y="4099"/>
                    </a:cubicBezTo>
                    <a:cubicBezTo>
                      <a:pt x="3443" y="4099"/>
                      <a:pt x="3733" y="3825"/>
                      <a:pt x="3733" y="3490"/>
                    </a:cubicBezTo>
                    <a:cubicBezTo>
                      <a:pt x="3733" y="3139"/>
                      <a:pt x="3474" y="2880"/>
                      <a:pt x="3124" y="2880"/>
                    </a:cubicBezTo>
                    <a:close/>
                    <a:moveTo>
                      <a:pt x="5150" y="2865"/>
                    </a:moveTo>
                    <a:cubicBezTo>
                      <a:pt x="4495" y="2865"/>
                      <a:pt x="3961" y="3383"/>
                      <a:pt x="3961" y="4038"/>
                    </a:cubicBezTo>
                    <a:cubicBezTo>
                      <a:pt x="3961" y="4693"/>
                      <a:pt x="4495" y="5227"/>
                      <a:pt x="5150" y="5227"/>
                    </a:cubicBezTo>
                    <a:cubicBezTo>
                      <a:pt x="5790" y="5227"/>
                      <a:pt x="6323" y="4693"/>
                      <a:pt x="6323" y="4038"/>
                    </a:cubicBezTo>
                    <a:cubicBezTo>
                      <a:pt x="6323" y="3398"/>
                      <a:pt x="5790" y="2865"/>
                      <a:pt x="5150" y="2865"/>
                    </a:cubicBezTo>
                    <a:close/>
                    <a:moveTo>
                      <a:pt x="1371" y="4008"/>
                    </a:moveTo>
                    <a:cubicBezTo>
                      <a:pt x="610" y="4008"/>
                      <a:pt x="0" y="4617"/>
                      <a:pt x="0" y="5379"/>
                    </a:cubicBezTo>
                    <a:cubicBezTo>
                      <a:pt x="0" y="6141"/>
                      <a:pt x="610" y="6750"/>
                      <a:pt x="1371" y="6750"/>
                    </a:cubicBezTo>
                    <a:cubicBezTo>
                      <a:pt x="2133" y="6750"/>
                      <a:pt x="2743" y="6141"/>
                      <a:pt x="2743" y="5379"/>
                    </a:cubicBezTo>
                    <a:cubicBezTo>
                      <a:pt x="2743" y="4632"/>
                      <a:pt x="2133" y="4008"/>
                      <a:pt x="1371" y="4008"/>
                    </a:cubicBezTo>
                    <a:close/>
                    <a:moveTo>
                      <a:pt x="6917" y="5044"/>
                    </a:moveTo>
                    <a:cubicBezTo>
                      <a:pt x="6155" y="5044"/>
                      <a:pt x="5546" y="5653"/>
                      <a:pt x="5546" y="6415"/>
                    </a:cubicBezTo>
                    <a:cubicBezTo>
                      <a:pt x="5546" y="7177"/>
                      <a:pt x="6155" y="7786"/>
                      <a:pt x="6917" y="7786"/>
                    </a:cubicBezTo>
                    <a:cubicBezTo>
                      <a:pt x="7679" y="7786"/>
                      <a:pt x="8288" y="7177"/>
                      <a:pt x="8288" y="6415"/>
                    </a:cubicBezTo>
                    <a:cubicBezTo>
                      <a:pt x="8288" y="5669"/>
                      <a:pt x="7679" y="5044"/>
                      <a:pt x="6917" y="5044"/>
                    </a:cubicBezTo>
                    <a:close/>
                    <a:moveTo>
                      <a:pt x="2179" y="7253"/>
                    </a:moveTo>
                    <a:cubicBezTo>
                      <a:pt x="1889" y="7253"/>
                      <a:pt x="1646" y="7512"/>
                      <a:pt x="1646" y="7786"/>
                    </a:cubicBezTo>
                    <a:cubicBezTo>
                      <a:pt x="1646" y="8091"/>
                      <a:pt x="1889" y="8320"/>
                      <a:pt x="2179" y="8320"/>
                    </a:cubicBezTo>
                    <a:cubicBezTo>
                      <a:pt x="2453" y="8320"/>
                      <a:pt x="2712" y="8076"/>
                      <a:pt x="2712" y="7786"/>
                    </a:cubicBezTo>
                    <a:cubicBezTo>
                      <a:pt x="2712" y="7482"/>
                      <a:pt x="2453" y="7253"/>
                      <a:pt x="2179" y="7253"/>
                    </a:cubicBezTo>
                    <a:close/>
                    <a:moveTo>
                      <a:pt x="3733" y="9523"/>
                    </a:moveTo>
                    <a:cubicBezTo>
                      <a:pt x="3245" y="9523"/>
                      <a:pt x="2819" y="9919"/>
                      <a:pt x="2819" y="10437"/>
                    </a:cubicBezTo>
                    <a:cubicBezTo>
                      <a:pt x="2819" y="10940"/>
                      <a:pt x="3215" y="11352"/>
                      <a:pt x="3733" y="11352"/>
                    </a:cubicBezTo>
                    <a:cubicBezTo>
                      <a:pt x="4236" y="11352"/>
                      <a:pt x="4647" y="10955"/>
                      <a:pt x="4647" y="10437"/>
                    </a:cubicBezTo>
                    <a:cubicBezTo>
                      <a:pt x="4632" y="9950"/>
                      <a:pt x="4236" y="9523"/>
                      <a:pt x="3733" y="95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7"/>
            <p:cNvGrpSpPr/>
            <p:nvPr/>
          </p:nvGrpSpPr>
          <p:grpSpPr>
            <a:xfrm>
              <a:off x="6874099" y="3924038"/>
              <a:ext cx="1180843" cy="710090"/>
              <a:chOff x="6874099" y="3924038"/>
              <a:chExt cx="1180843" cy="710090"/>
            </a:xfrm>
          </p:grpSpPr>
          <p:sp>
            <p:nvSpPr>
              <p:cNvPr id="851" name="Google Shape;851;p37"/>
              <p:cNvSpPr/>
              <p:nvPr/>
            </p:nvSpPr>
            <p:spPr>
              <a:xfrm>
                <a:off x="7347915" y="4382301"/>
                <a:ext cx="84923" cy="251824"/>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7274313" y="4617048"/>
                <a:ext cx="234813"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7274313" y="4617048"/>
                <a:ext cx="175414"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6895353" y="3924038"/>
                <a:ext cx="1159588" cy="585609"/>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6874099" y="3924038"/>
                <a:ext cx="1159681" cy="585609"/>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37"/>
              <p:cNvGrpSpPr/>
              <p:nvPr/>
            </p:nvGrpSpPr>
            <p:grpSpPr>
              <a:xfrm>
                <a:off x="6899622" y="3942416"/>
                <a:ext cx="1111534" cy="545979"/>
                <a:chOff x="1323022" y="424291"/>
                <a:chExt cx="533212" cy="261898"/>
              </a:xfrm>
            </p:grpSpPr>
            <p:sp>
              <p:nvSpPr>
                <p:cNvPr id="857" name="Google Shape;857;p37"/>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8" name="Google Shape;868;p37"/>
            <p:cNvSpPr/>
            <p:nvPr/>
          </p:nvSpPr>
          <p:spPr>
            <a:xfrm>
              <a:off x="7636381" y="4312963"/>
              <a:ext cx="277228" cy="175432"/>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596655" y="42238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37"/>
            <p:cNvGrpSpPr/>
            <p:nvPr/>
          </p:nvGrpSpPr>
          <p:grpSpPr>
            <a:xfrm>
              <a:off x="7535325" y="4103868"/>
              <a:ext cx="943581" cy="710144"/>
              <a:chOff x="2963077" y="3038906"/>
              <a:chExt cx="559490" cy="421025"/>
            </a:xfrm>
          </p:grpSpPr>
          <p:grpSp>
            <p:nvGrpSpPr>
              <p:cNvPr id="871" name="Google Shape;871;p37"/>
              <p:cNvGrpSpPr/>
              <p:nvPr/>
            </p:nvGrpSpPr>
            <p:grpSpPr>
              <a:xfrm>
                <a:off x="3009681" y="3085051"/>
                <a:ext cx="486295" cy="374881"/>
                <a:chOff x="3009681" y="3085051"/>
                <a:chExt cx="486295" cy="374881"/>
              </a:xfrm>
            </p:grpSpPr>
            <p:sp>
              <p:nvSpPr>
                <p:cNvPr id="872" name="Google Shape;872;p37"/>
                <p:cNvSpPr/>
                <p:nvPr/>
              </p:nvSpPr>
              <p:spPr>
                <a:xfrm>
                  <a:off x="3233948" y="3085051"/>
                  <a:ext cx="3764" cy="374881"/>
                </a:xfrm>
                <a:custGeom>
                  <a:avLst/>
                  <a:gdLst/>
                  <a:ahLst/>
                  <a:cxnLst/>
                  <a:rect l="l" t="t" r="r" b="b"/>
                  <a:pathLst>
                    <a:path w="123" h="12251" extrusionOk="0">
                      <a:moveTo>
                        <a:pt x="61" y="0"/>
                      </a:moveTo>
                      <a:cubicBezTo>
                        <a:pt x="31" y="0"/>
                        <a:pt x="0" y="31"/>
                        <a:pt x="0" y="61"/>
                      </a:cubicBezTo>
                      <a:lnTo>
                        <a:pt x="0" y="12189"/>
                      </a:lnTo>
                      <a:cubicBezTo>
                        <a:pt x="0" y="12220"/>
                        <a:pt x="46" y="12250"/>
                        <a:pt x="61" y="12250"/>
                      </a:cubicBezTo>
                      <a:cubicBezTo>
                        <a:pt x="76" y="12250"/>
                        <a:pt x="107" y="12220"/>
                        <a:pt x="122" y="12189"/>
                      </a:cubicBezTo>
                      <a:lnTo>
                        <a:pt x="122" y="61"/>
                      </a:lnTo>
                      <a:cubicBezTo>
                        <a:pt x="122" y="16"/>
                        <a:pt x="7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3112711" y="3128411"/>
                  <a:ext cx="252266" cy="89995"/>
                </a:xfrm>
                <a:custGeom>
                  <a:avLst/>
                  <a:gdLst/>
                  <a:ahLst/>
                  <a:cxnLst/>
                  <a:rect l="l" t="t" r="r" b="b"/>
                  <a:pathLst>
                    <a:path w="8244" h="2941" extrusionOk="0">
                      <a:moveTo>
                        <a:pt x="77" y="0"/>
                      </a:moveTo>
                      <a:cubicBezTo>
                        <a:pt x="47" y="0"/>
                        <a:pt x="16" y="0"/>
                        <a:pt x="1" y="16"/>
                      </a:cubicBezTo>
                      <a:cubicBezTo>
                        <a:pt x="1" y="31"/>
                        <a:pt x="1" y="77"/>
                        <a:pt x="16" y="92"/>
                      </a:cubicBezTo>
                      <a:lnTo>
                        <a:pt x="3977" y="2941"/>
                      </a:lnTo>
                      <a:lnTo>
                        <a:pt x="4023" y="2941"/>
                      </a:lnTo>
                      <a:cubicBezTo>
                        <a:pt x="4023" y="2941"/>
                        <a:pt x="4038" y="2941"/>
                        <a:pt x="4038" y="2926"/>
                      </a:cubicBezTo>
                      <a:lnTo>
                        <a:pt x="8213" y="549"/>
                      </a:lnTo>
                      <a:cubicBezTo>
                        <a:pt x="8228" y="518"/>
                        <a:pt x="8244" y="488"/>
                        <a:pt x="8228" y="473"/>
                      </a:cubicBezTo>
                      <a:cubicBezTo>
                        <a:pt x="8218" y="462"/>
                        <a:pt x="8193" y="444"/>
                        <a:pt x="8173" y="444"/>
                      </a:cubicBezTo>
                      <a:cubicBezTo>
                        <a:pt x="8164" y="444"/>
                        <a:pt x="8157" y="448"/>
                        <a:pt x="8152" y="457"/>
                      </a:cubicBezTo>
                      <a:lnTo>
                        <a:pt x="4023" y="2834"/>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3112711" y="3128013"/>
                  <a:ext cx="77908" cy="74083"/>
                </a:xfrm>
                <a:custGeom>
                  <a:avLst/>
                  <a:gdLst/>
                  <a:ahLst/>
                  <a:cxnLst/>
                  <a:rect l="l" t="t" r="r" b="b"/>
                  <a:pathLst>
                    <a:path w="2546" h="2421" extrusionOk="0">
                      <a:moveTo>
                        <a:pt x="1801" y="0"/>
                      </a:moveTo>
                      <a:cubicBezTo>
                        <a:pt x="1794" y="0"/>
                        <a:pt x="1788" y="4"/>
                        <a:pt x="1783" y="13"/>
                      </a:cubicBezTo>
                      <a:cubicBezTo>
                        <a:pt x="1753" y="13"/>
                        <a:pt x="1738" y="44"/>
                        <a:pt x="1753" y="59"/>
                      </a:cubicBezTo>
                      <a:lnTo>
                        <a:pt x="2423" y="1766"/>
                      </a:lnTo>
                      <a:lnTo>
                        <a:pt x="47" y="2329"/>
                      </a:lnTo>
                      <a:cubicBezTo>
                        <a:pt x="31" y="2329"/>
                        <a:pt x="1" y="2375"/>
                        <a:pt x="1" y="2390"/>
                      </a:cubicBezTo>
                      <a:cubicBezTo>
                        <a:pt x="31" y="2405"/>
                        <a:pt x="47" y="2421"/>
                        <a:pt x="62" y="2421"/>
                      </a:cubicBezTo>
                      <a:lnTo>
                        <a:pt x="2500" y="1842"/>
                      </a:lnTo>
                      <a:cubicBezTo>
                        <a:pt x="2515" y="1842"/>
                        <a:pt x="2545" y="1842"/>
                        <a:pt x="2545" y="1811"/>
                      </a:cubicBezTo>
                      <a:lnTo>
                        <a:pt x="2545" y="1781"/>
                      </a:lnTo>
                      <a:lnTo>
                        <a:pt x="1829" y="29"/>
                      </a:lnTo>
                      <a:cubicBezTo>
                        <a:pt x="1829" y="18"/>
                        <a:pt x="1815"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3009681" y="3249679"/>
                  <a:ext cx="426625" cy="126776"/>
                </a:xfrm>
                <a:custGeom>
                  <a:avLst/>
                  <a:gdLst/>
                  <a:ahLst/>
                  <a:cxnLst/>
                  <a:rect l="l" t="t" r="r" b="b"/>
                  <a:pathLst>
                    <a:path w="13942" h="4143" extrusionOk="0">
                      <a:moveTo>
                        <a:pt x="64" y="1"/>
                      </a:moveTo>
                      <a:cubicBezTo>
                        <a:pt x="44" y="1"/>
                        <a:pt x="26" y="19"/>
                        <a:pt x="16" y="29"/>
                      </a:cubicBezTo>
                      <a:cubicBezTo>
                        <a:pt x="1" y="60"/>
                        <a:pt x="16" y="90"/>
                        <a:pt x="31" y="105"/>
                      </a:cubicBezTo>
                      <a:lnTo>
                        <a:pt x="7375" y="4143"/>
                      </a:lnTo>
                      <a:lnTo>
                        <a:pt x="7390" y="4143"/>
                      </a:lnTo>
                      <a:cubicBezTo>
                        <a:pt x="7390" y="4143"/>
                        <a:pt x="7405" y="4143"/>
                        <a:pt x="7421" y="4128"/>
                      </a:cubicBezTo>
                      <a:lnTo>
                        <a:pt x="13896" y="791"/>
                      </a:lnTo>
                      <a:cubicBezTo>
                        <a:pt x="13926" y="776"/>
                        <a:pt x="13942" y="730"/>
                        <a:pt x="13926" y="715"/>
                      </a:cubicBezTo>
                      <a:cubicBezTo>
                        <a:pt x="13905" y="704"/>
                        <a:pt x="13883" y="693"/>
                        <a:pt x="13867" y="693"/>
                      </a:cubicBezTo>
                      <a:cubicBezTo>
                        <a:pt x="13860" y="693"/>
                        <a:pt x="13855" y="695"/>
                        <a:pt x="13850" y="700"/>
                      </a:cubicBezTo>
                      <a:lnTo>
                        <a:pt x="7390" y="4036"/>
                      </a:lnTo>
                      <a:lnTo>
                        <a:pt x="92" y="14"/>
                      </a:lnTo>
                      <a:cubicBezTo>
                        <a:pt x="83" y="5"/>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3294077" y="3103227"/>
                  <a:ext cx="103061" cy="81151"/>
                </a:xfrm>
                <a:custGeom>
                  <a:avLst/>
                  <a:gdLst/>
                  <a:ahLst/>
                  <a:cxnLst/>
                  <a:rect l="l" t="t" r="r" b="b"/>
                  <a:pathLst>
                    <a:path w="3368" h="2652" extrusionOk="0">
                      <a:moveTo>
                        <a:pt x="62" y="1"/>
                      </a:moveTo>
                      <a:cubicBezTo>
                        <a:pt x="16" y="1"/>
                        <a:pt x="1" y="31"/>
                        <a:pt x="1" y="62"/>
                      </a:cubicBezTo>
                      <a:lnTo>
                        <a:pt x="1" y="2591"/>
                      </a:lnTo>
                      <a:cubicBezTo>
                        <a:pt x="1" y="2621"/>
                        <a:pt x="46" y="2652"/>
                        <a:pt x="62" y="2652"/>
                      </a:cubicBezTo>
                      <a:lnTo>
                        <a:pt x="3292" y="2652"/>
                      </a:lnTo>
                      <a:cubicBezTo>
                        <a:pt x="3337" y="2652"/>
                        <a:pt x="3353" y="2621"/>
                        <a:pt x="3368" y="2606"/>
                      </a:cubicBezTo>
                      <a:cubicBezTo>
                        <a:pt x="3368" y="2576"/>
                        <a:pt x="3337" y="2545"/>
                        <a:pt x="3307" y="2545"/>
                      </a:cubicBezTo>
                      <a:lnTo>
                        <a:pt x="123" y="2545"/>
                      </a:lnTo>
                      <a:lnTo>
                        <a:pt x="123" y="62"/>
                      </a:lnTo>
                      <a:cubicBezTo>
                        <a:pt x="123" y="1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3028347" y="3181563"/>
                  <a:ext cx="70411" cy="133814"/>
                </a:xfrm>
                <a:custGeom>
                  <a:avLst/>
                  <a:gdLst/>
                  <a:ahLst/>
                  <a:cxnLst/>
                  <a:rect l="l" t="t" r="r" b="b"/>
                  <a:pathLst>
                    <a:path w="2301" h="4373" extrusionOk="0">
                      <a:moveTo>
                        <a:pt x="991" y="0"/>
                      </a:moveTo>
                      <a:cubicBezTo>
                        <a:pt x="975" y="0"/>
                        <a:pt x="975" y="31"/>
                        <a:pt x="975" y="46"/>
                      </a:cubicBezTo>
                      <a:lnTo>
                        <a:pt x="2225" y="3809"/>
                      </a:lnTo>
                      <a:lnTo>
                        <a:pt x="15" y="4312"/>
                      </a:lnTo>
                      <a:cubicBezTo>
                        <a:pt x="0" y="4312"/>
                        <a:pt x="0" y="4327"/>
                        <a:pt x="0" y="4358"/>
                      </a:cubicBezTo>
                      <a:cubicBezTo>
                        <a:pt x="0" y="4358"/>
                        <a:pt x="15" y="4373"/>
                        <a:pt x="46" y="4373"/>
                      </a:cubicBezTo>
                      <a:lnTo>
                        <a:pt x="2286" y="3870"/>
                      </a:lnTo>
                      <a:lnTo>
                        <a:pt x="2301" y="3855"/>
                      </a:lnTo>
                      <a:lnTo>
                        <a:pt x="2301" y="3840"/>
                      </a:lnTo>
                      <a:lnTo>
                        <a:pt x="1036" y="31"/>
                      </a:lnTo>
                      <a:cubicBezTo>
                        <a:pt x="1036" y="0"/>
                        <a:pt x="1006"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3057723" y="3275719"/>
                  <a:ext cx="136629" cy="136170"/>
                </a:xfrm>
                <a:custGeom>
                  <a:avLst/>
                  <a:gdLst/>
                  <a:ahLst/>
                  <a:cxnLst/>
                  <a:rect l="l" t="t" r="r" b="b"/>
                  <a:pathLst>
                    <a:path w="4465" h="4450" extrusionOk="0">
                      <a:moveTo>
                        <a:pt x="3580" y="1"/>
                      </a:moveTo>
                      <a:cubicBezTo>
                        <a:pt x="3550" y="1"/>
                        <a:pt x="3550" y="16"/>
                        <a:pt x="3550" y="31"/>
                      </a:cubicBezTo>
                      <a:lnTo>
                        <a:pt x="4388" y="2469"/>
                      </a:lnTo>
                      <a:lnTo>
                        <a:pt x="15" y="4404"/>
                      </a:lnTo>
                      <a:cubicBezTo>
                        <a:pt x="0" y="4404"/>
                        <a:pt x="0" y="4419"/>
                        <a:pt x="0" y="4435"/>
                      </a:cubicBezTo>
                      <a:cubicBezTo>
                        <a:pt x="15" y="4450"/>
                        <a:pt x="15" y="4450"/>
                        <a:pt x="31" y="4450"/>
                      </a:cubicBezTo>
                      <a:lnTo>
                        <a:pt x="4449" y="2515"/>
                      </a:lnTo>
                      <a:cubicBezTo>
                        <a:pt x="4464" y="2515"/>
                        <a:pt x="4464" y="2500"/>
                        <a:pt x="4464" y="2469"/>
                      </a:cubicBezTo>
                      <a:lnTo>
                        <a:pt x="3611" y="16"/>
                      </a:lnTo>
                      <a:cubicBezTo>
                        <a:pt x="3611" y="1"/>
                        <a:pt x="3596" y="1"/>
                        <a:pt x="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3294077" y="3248699"/>
                  <a:ext cx="70441" cy="104468"/>
                </a:xfrm>
                <a:custGeom>
                  <a:avLst/>
                  <a:gdLst/>
                  <a:ahLst/>
                  <a:cxnLst/>
                  <a:rect l="l" t="t" r="r" b="b"/>
                  <a:pathLst>
                    <a:path w="2302" h="3414" extrusionOk="0">
                      <a:moveTo>
                        <a:pt x="62" y="0"/>
                      </a:moveTo>
                      <a:cubicBezTo>
                        <a:pt x="16" y="0"/>
                        <a:pt x="1" y="46"/>
                        <a:pt x="1" y="61"/>
                      </a:cubicBezTo>
                      <a:lnTo>
                        <a:pt x="1" y="3093"/>
                      </a:lnTo>
                      <a:cubicBezTo>
                        <a:pt x="1" y="3124"/>
                        <a:pt x="16" y="3154"/>
                        <a:pt x="46" y="3154"/>
                      </a:cubicBezTo>
                      <a:lnTo>
                        <a:pt x="2256" y="3413"/>
                      </a:lnTo>
                      <a:cubicBezTo>
                        <a:pt x="2286" y="3413"/>
                        <a:pt x="2301" y="3398"/>
                        <a:pt x="2301" y="3352"/>
                      </a:cubicBezTo>
                      <a:cubicBezTo>
                        <a:pt x="2301" y="3322"/>
                        <a:pt x="2286" y="3306"/>
                        <a:pt x="2271" y="3306"/>
                      </a:cubicBezTo>
                      <a:lnTo>
                        <a:pt x="107" y="3032"/>
                      </a:lnTo>
                      <a:lnTo>
                        <a:pt x="107" y="61"/>
                      </a:lnTo>
                      <a:cubicBezTo>
                        <a:pt x="107" y="31"/>
                        <a:pt x="7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3365865" y="3259868"/>
                  <a:ext cx="130111" cy="55998"/>
                </a:xfrm>
                <a:custGeom>
                  <a:avLst/>
                  <a:gdLst/>
                  <a:ahLst/>
                  <a:cxnLst/>
                  <a:rect l="l" t="t" r="r" b="b"/>
                  <a:pathLst>
                    <a:path w="4252" h="1830" extrusionOk="0">
                      <a:moveTo>
                        <a:pt x="260" y="1"/>
                      </a:moveTo>
                      <a:cubicBezTo>
                        <a:pt x="245" y="1"/>
                        <a:pt x="214" y="16"/>
                        <a:pt x="214" y="31"/>
                      </a:cubicBezTo>
                      <a:lnTo>
                        <a:pt x="1" y="1540"/>
                      </a:lnTo>
                      <a:cubicBezTo>
                        <a:pt x="1" y="1555"/>
                        <a:pt x="16" y="1555"/>
                        <a:pt x="16" y="1585"/>
                      </a:cubicBezTo>
                      <a:cubicBezTo>
                        <a:pt x="31" y="1601"/>
                        <a:pt x="31" y="1601"/>
                        <a:pt x="62" y="1601"/>
                      </a:cubicBezTo>
                      <a:lnTo>
                        <a:pt x="4206" y="1829"/>
                      </a:lnTo>
                      <a:cubicBezTo>
                        <a:pt x="4221" y="1829"/>
                        <a:pt x="4252" y="1799"/>
                        <a:pt x="4221" y="1784"/>
                      </a:cubicBezTo>
                      <a:cubicBezTo>
                        <a:pt x="4252" y="1753"/>
                        <a:pt x="4206" y="1738"/>
                        <a:pt x="4191" y="1738"/>
                      </a:cubicBezTo>
                      <a:lnTo>
                        <a:pt x="92" y="1509"/>
                      </a:lnTo>
                      <a:lnTo>
                        <a:pt x="306" y="62"/>
                      </a:lnTo>
                      <a:cubicBezTo>
                        <a:pt x="306" y="31"/>
                        <a:pt x="29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37"/>
              <p:cNvSpPr/>
              <p:nvPr/>
            </p:nvSpPr>
            <p:spPr>
              <a:xfrm>
                <a:off x="3196647" y="3038906"/>
                <a:ext cx="325921" cy="340823"/>
              </a:xfrm>
              <a:custGeom>
                <a:avLst/>
                <a:gdLst/>
                <a:ahLst/>
                <a:cxnLst/>
                <a:rect l="l" t="t" r="r" b="b"/>
                <a:pathLst>
                  <a:path w="10651" h="11138" extrusionOk="0">
                    <a:moveTo>
                      <a:pt x="1189" y="0"/>
                    </a:moveTo>
                    <a:cubicBezTo>
                      <a:pt x="534" y="0"/>
                      <a:pt x="0" y="533"/>
                      <a:pt x="0" y="1189"/>
                    </a:cubicBezTo>
                    <a:cubicBezTo>
                      <a:pt x="0" y="1828"/>
                      <a:pt x="534" y="2362"/>
                      <a:pt x="1189" y="2362"/>
                    </a:cubicBezTo>
                    <a:cubicBezTo>
                      <a:pt x="1829" y="2362"/>
                      <a:pt x="2362" y="1828"/>
                      <a:pt x="2362" y="1189"/>
                    </a:cubicBezTo>
                    <a:cubicBezTo>
                      <a:pt x="2392" y="533"/>
                      <a:pt x="1844" y="0"/>
                      <a:pt x="1189" y="0"/>
                    </a:cubicBezTo>
                    <a:close/>
                    <a:moveTo>
                      <a:pt x="3246" y="1630"/>
                    </a:moveTo>
                    <a:cubicBezTo>
                      <a:pt x="2956" y="1630"/>
                      <a:pt x="2712" y="1874"/>
                      <a:pt x="2712" y="2164"/>
                    </a:cubicBezTo>
                    <a:cubicBezTo>
                      <a:pt x="2712" y="2438"/>
                      <a:pt x="2941" y="2682"/>
                      <a:pt x="3246" y="2682"/>
                    </a:cubicBezTo>
                    <a:cubicBezTo>
                      <a:pt x="3535" y="2682"/>
                      <a:pt x="3779" y="2438"/>
                      <a:pt x="3779" y="2164"/>
                    </a:cubicBezTo>
                    <a:cubicBezTo>
                      <a:pt x="3779" y="1859"/>
                      <a:pt x="3535" y="1630"/>
                      <a:pt x="3246" y="1630"/>
                    </a:cubicBezTo>
                    <a:close/>
                    <a:moveTo>
                      <a:pt x="5440" y="2804"/>
                    </a:moveTo>
                    <a:cubicBezTo>
                      <a:pt x="5104" y="2804"/>
                      <a:pt x="4830" y="3063"/>
                      <a:pt x="4830" y="3413"/>
                    </a:cubicBezTo>
                    <a:cubicBezTo>
                      <a:pt x="4845" y="3763"/>
                      <a:pt x="5104" y="4022"/>
                      <a:pt x="5440" y="4022"/>
                    </a:cubicBezTo>
                    <a:cubicBezTo>
                      <a:pt x="5760" y="4022"/>
                      <a:pt x="6049" y="3763"/>
                      <a:pt x="6049" y="3413"/>
                    </a:cubicBezTo>
                    <a:cubicBezTo>
                      <a:pt x="6049" y="3063"/>
                      <a:pt x="5775" y="2804"/>
                      <a:pt x="5440" y="2804"/>
                    </a:cubicBezTo>
                    <a:close/>
                    <a:moveTo>
                      <a:pt x="6704" y="3779"/>
                    </a:moveTo>
                    <a:cubicBezTo>
                      <a:pt x="6217" y="3779"/>
                      <a:pt x="5790" y="4175"/>
                      <a:pt x="5790" y="4693"/>
                    </a:cubicBezTo>
                    <a:cubicBezTo>
                      <a:pt x="5790" y="5180"/>
                      <a:pt x="6201" y="5607"/>
                      <a:pt x="6704" y="5607"/>
                    </a:cubicBezTo>
                    <a:cubicBezTo>
                      <a:pt x="7222" y="5607"/>
                      <a:pt x="7618" y="5211"/>
                      <a:pt x="7618" y="4693"/>
                    </a:cubicBezTo>
                    <a:cubicBezTo>
                      <a:pt x="7618" y="4190"/>
                      <a:pt x="7222" y="3779"/>
                      <a:pt x="6704" y="3779"/>
                    </a:cubicBezTo>
                    <a:close/>
                    <a:moveTo>
                      <a:pt x="5820" y="6399"/>
                    </a:moveTo>
                    <a:cubicBezTo>
                      <a:pt x="5531" y="6399"/>
                      <a:pt x="5287" y="6643"/>
                      <a:pt x="5287" y="6932"/>
                    </a:cubicBezTo>
                    <a:cubicBezTo>
                      <a:pt x="5287" y="7237"/>
                      <a:pt x="5531" y="7466"/>
                      <a:pt x="5820" y="7466"/>
                    </a:cubicBezTo>
                    <a:cubicBezTo>
                      <a:pt x="6095" y="7466"/>
                      <a:pt x="6354" y="7222"/>
                      <a:pt x="6354" y="6932"/>
                    </a:cubicBezTo>
                    <a:cubicBezTo>
                      <a:pt x="6354" y="6658"/>
                      <a:pt x="6095" y="6399"/>
                      <a:pt x="5820" y="6399"/>
                    </a:cubicBezTo>
                    <a:close/>
                    <a:moveTo>
                      <a:pt x="3276" y="5226"/>
                    </a:moveTo>
                    <a:cubicBezTo>
                      <a:pt x="2636" y="5226"/>
                      <a:pt x="2103" y="5759"/>
                      <a:pt x="2103" y="6399"/>
                    </a:cubicBezTo>
                    <a:cubicBezTo>
                      <a:pt x="2103" y="7054"/>
                      <a:pt x="2636" y="7588"/>
                      <a:pt x="3276" y="7588"/>
                    </a:cubicBezTo>
                    <a:cubicBezTo>
                      <a:pt x="3931" y="7588"/>
                      <a:pt x="4464" y="7054"/>
                      <a:pt x="4464" y="6399"/>
                    </a:cubicBezTo>
                    <a:cubicBezTo>
                      <a:pt x="4464" y="5729"/>
                      <a:pt x="3931" y="5226"/>
                      <a:pt x="3276" y="5226"/>
                    </a:cubicBezTo>
                    <a:close/>
                    <a:moveTo>
                      <a:pt x="7755" y="6932"/>
                    </a:moveTo>
                    <a:cubicBezTo>
                      <a:pt x="7466" y="6932"/>
                      <a:pt x="7222" y="7191"/>
                      <a:pt x="7222" y="7466"/>
                    </a:cubicBezTo>
                    <a:cubicBezTo>
                      <a:pt x="7222" y="7770"/>
                      <a:pt x="7466" y="7999"/>
                      <a:pt x="7755" y="7999"/>
                    </a:cubicBezTo>
                    <a:cubicBezTo>
                      <a:pt x="8045" y="7999"/>
                      <a:pt x="8289" y="7755"/>
                      <a:pt x="8289" y="7466"/>
                    </a:cubicBezTo>
                    <a:cubicBezTo>
                      <a:pt x="8289" y="7191"/>
                      <a:pt x="8045" y="6932"/>
                      <a:pt x="7755" y="6932"/>
                    </a:cubicBezTo>
                    <a:close/>
                    <a:moveTo>
                      <a:pt x="9736" y="8075"/>
                    </a:moveTo>
                    <a:cubicBezTo>
                      <a:pt x="9249" y="8075"/>
                      <a:pt x="8822" y="8487"/>
                      <a:pt x="8822" y="8989"/>
                    </a:cubicBezTo>
                    <a:cubicBezTo>
                      <a:pt x="8822" y="9492"/>
                      <a:pt x="9218" y="9903"/>
                      <a:pt x="9736" y="9903"/>
                    </a:cubicBezTo>
                    <a:cubicBezTo>
                      <a:pt x="10254" y="9903"/>
                      <a:pt x="10650" y="9507"/>
                      <a:pt x="10650" y="8989"/>
                    </a:cubicBezTo>
                    <a:cubicBezTo>
                      <a:pt x="10635" y="8502"/>
                      <a:pt x="10224" y="8075"/>
                      <a:pt x="9736" y="8075"/>
                    </a:cubicBezTo>
                    <a:close/>
                    <a:moveTo>
                      <a:pt x="5440" y="9324"/>
                    </a:moveTo>
                    <a:cubicBezTo>
                      <a:pt x="4937" y="9324"/>
                      <a:pt x="4525" y="9721"/>
                      <a:pt x="4525" y="10239"/>
                    </a:cubicBezTo>
                    <a:cubicBezTo>
                      <a:pt x="4525" y="10726"/>
                      <a:pt x="4922" y="11138"/>
                      <a:pt x="5440" y="11138"/>
                    </a:cubicBezTo>
                    <a:cubicBezTo>
                      <a:pt x="5927" y="11138"/>
                      <a:pt x="6354" y="10741"/>
                      <a:pt x="6354" y="10239"/>
                    </a:cubicBezTo>
                    <a:cubicBezTo>
                      <a:pt x="6354" y="9721"/>
                      <a:pt x="5942" y="9324"/>
                      <a:pt x="5440" y="93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2963077" y="3075718"/>
                <a:ext cx="253643" cy="347371"/>
              </a:xfrm>
              <a:custGeom>
                <a:avLst/>
                <a:gdLst/>
                <a:ahLst/>
                <a:cxnLst/>
                <a:rect l="l" t="t" r="r" b="b"/>
                <a:pathLst>
                  <a:path w="8289" h="11352" extrusionOk="0">
                    <a:moveTo>
                      <a:pt x="6780" y="961"/>
                    </a:moveTo>
                    <a:cubicBezTo>
                      <a:pt x="6491" y="961"/>
                      <a:pt x="6247" y="1204"/>
                      <a:pt x="6247" y="1494"/>
                    </a:cubicBezTo>
                    <a:cubicBezTo>
                      <a:pt x="6247" y="1768"/>
                      <a:pt x="6491" y="2027"/>
                      <a:pt x="6780" y="2027"/>
                    </a:cubicBezTo>
                    <a:cubicBezTo>
                      <a:pt x="7070" y="2027"/>
                      <a:pt x="7313" y="1768"/>
                      <a:pt x="7313" y="1494"/>
                    </a:cubicBezTo>
                    <a:cubicBezTo>
                      <a:pt x="7313" y="1189"/>
                      <a:pt x="7070" y="961"/>
                      <a:pt x="6780" y="961"/>
                    </a:cubicBezTo>
                    <a:close/>
                    <a:moveTo>
                      <a:pt x="4403" y="1"/>
                    </a:moveTo>
                    <a:cubicBezTo>
                      <a:pt x="3748" y="1"/>
                      <a:pt x="3215" y="534"/>
                      <a:pt x="3215" y="1174"/>
                    </a:cubicBezTo>
                    <a:cubicBezTo>
                      <a:pt x="3215" y="1829"/>
                      <a:pt x="3748" y="2362"/>
                      <a:pt x="4403" y="2362"/>
                    </a:cubicBezTo>
                    <a:cubicBezTo>
                      <a:pt x="5043" y="2362"/>
                      <a:pt x="5576" y="1829"/>
                      <a:pt x="5576" y="1174"/>
                    </a:cubicBezTo>
                    <a:cubicBezTo>
                      <a:pt x="5576" y="534"/>
                      <a:pt x="5043" y="1"/>
                      <a:pt x="4403" y="1"/>
                    </a:cubicBezTo>
                    <a:close/>
                    <a:moveTo>
                      <a:pt x="3124" y="2880"/>
                    </a:moveTo>
                    <a:cubicBezTo>
                      <a:pt x="2804" y="2880"/>
                      <a:pt x="2514" y="3139"/>
                      <a:pt x="2514" y="3490"/>
                    </a:cubicBezTo>
                    <a:cubicBezTo>
                      <a:pt x="2529" y="3825"/>
                      <a:pt x="2804" y="4099"/>
                      <a:pt x="3124" y="4099"/>
                    </a:cubicBezTo>
                    <a:cubicBezTo>
                      <a:pt x="3443" y="4099"/>
                      <a:pt x="3733" y="3825"/>
                      <a:pt x="3733" y="3490"/>
                    </a:cubicBezTo>
                    <a:cubicBezTo>
                      <a:pt x="3733" y="3139"/>
                      <a:pt x="3474" y="2880"/>
                      <a:pt x="3124" y="2880"/>
                    </a:cubicBezTo>
                    <a:close/>
                    <a:moveTo>
                      <a:pt x="5150" y="2865"/>
                    </a:moveTo>
                    <a:cubicBezTo>
                      <a:pt x="4495" y="2865"/>
                      <a:pt x="3961" y="3383"/>
                      <a:pt x="3961" y="4038"/>
                    </a:cubicBezTo>
                    <a:cubicBezTo>
                      <a:pt x="3961" y="4693"/>
                      <a:pt x="4495" y="5227"/>
                      <a:pt x="5150" y="5227"/>
                    </a:cubicBezTo>
                    <a:cubicBezTo>
                      <a:pt x="5790" y="5227"/>
                      <a:pt x="6323" y="4693"/>
                      <a:pt x="6323" y="4038"/>
                    </a:cubicBezTo>
                    <a:cubicBezTo>
                      <a:pt x="6323" y="3398"/>
                      <a:pt x="5790" y="2865"/>
                      <a:pt x="5150" y="2865"/>
                    </a:cubicBezTo>
                    <a:close/>
                    <a:moveTo>
                      <a:pt x="1371" y="4008"/>
                    </a:moveTo>
                    <a:cubicBezTo>
                      <a:pt x="610" y="4008"/>
                      <a:pt x="0" y="4617"/>
                      <a:pt x="0" y="5379"/>
                    </a:cubicBezTo>
                    <a:cubicBezTo>
                      <a:pt x="0" y="6141"/>
                      <a:pt x="610" y="6750"/>
                      <a:pt x="1371" y="6750"/>
                    </a:cubicBezTo>
                    <a:cubicBezTo>
                      <a:pt x="2133" y="6750"/>
                      <a:pt x="2743" y="6141"/>
                      <a:pt x="2743" y="5379"/>
                    </a:cubicBezTo>
                    <a:cubicBezTo>
                      <a:pt x="2743" y="4632"/>
                      <a:pt x="2133" y="4008"/>
                      <a:pt x="1371" y="4008"/>
                    </a:cubicBezTo>
                    <a:close/>
                    <a:moveTo>
                      <a:pt x="6917" y="5044"/>
                    </a:moveTo>
                    <a:cubicBezTo>
                      <a:pt x="6155" y="5044"/>
                      <a:pt x="5546" y="5653"/>
                      <a:pt x="5546" y="6415"/>
                    </a:cubicBezTo>
                    <a:cubicBezTo>
                      <a:pt x="5546" y="7177"/>
                      <a:pt x="6155" y="7786"/>
                      <a:pt x="6917" y="7786"/>
                    </a:cubicBezTo>
                    <a:cubicBezTo>
                      <a:pt x="7679" y="7786"/>
                      <a:pt x="8288" y="7177"/>
                      <a:pt x="8288" y="6415"/>
                    </a:cubicBezTo>
                    <a:cubicBezTo>
                      <a:pt x="8288" y="5669"/>
                      <a:pt x="7679" y="5044"/>
                      <a:pt x="6917" y="5044"/>
                    </a:cubicBezTo>
                    <a:close/>
                    <a:moveTo>
                      <a:pt x="2179" y="7253"/>
                    </a:moveTo>
                    <a:cubicBezTo>
                      <a:pt x="1889" y="7253"/>
                      <a:pt x="1646" y="7512"/>
                      <a:pt x="1646" y="7786"/>
                    </a:cubicBezTo>
                    <a:cubicBezTo>
                      <a:pt x="1646" y="8091"/>
                      <a:pt x="1889" y="8320"/>
                      <a:pt x="2179" y="8320"/>
                    </a:cubicBezTo>
                    <a:cubicBezTo>
                      <a:pt x="2453" y="8320"/>
                      <a:pt x="2712" y="8076"/>
                      <a:pt x="2712" y="7786"/>
                    </a:cubicBezTo>
                    <a:cubicBezTo>
                      <a:pt x="2712" y="7482"/>
                      <a:pt x="2453" y="7253"/>
                      <a:pt x="2179" y="7253"/>
                    </a:cubicBezTo>
                    <a:close/>
                    <a:moveTo>
                      <a:pt x="3733" y="9523"/>
                    </a:moveTo>
                    <a:cubicBezTo>
                      <a:pt x="3245" y="9523"/>
                      <a:pt x="2819" y="9919"/>
                      <a:pt x="2819" y="10437"/>
                    </a:cubicBezTo>
                    <a:cubicBezTo>
                      <a:pt x="2819" y="10940"/>
                      <a:pt x="3215" y="11352"/>
                      <a:pt x="3733" y="11352"/>
                    </a:cubicBezTo>
                    <a:cubicBezTo>
                      <a:pt x="4236" y="11352"/>
                      <a:pt x="4647" y="10955"/>
                      <a:pt x="4647" y="10437"/>
                    </a:cubicBezTo>
                    <a:cubicBezTo>
                      <a:pt x="4632" y="9950"/>
                      <a:pt x="4236" y="9523"/>
                      <a:pt x="3733" y="95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 name="Google Shape;883;p37"/>
          <p:cNvGrpSpPr/>
          <p:nvPr/>
        </p:nvGrpSpPr>
        <p:grpSpPr>
          <a:xfrm>
            <a:off x="8145242" y="1017737"/>
            <a:ext cx="687704" cy="153887"/>
            <a:chOff x="5906767" y="105437"/>
            <a:chExt cx="687704" cy="153887"/>
          </a:xfrm>
        </p:grpSpPr>
        <p:sp>
          <p:nvSpPr>
            <p:cNvPr id="884" name="Google Shape;884;p37"/>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37"/>
          <p:cNvSpPr/>
          <p:nvPr/>
        </p:nvSpPr>
        <p:spPr>
          <a:xfrm>
            <a:off x="3022672" y="436363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35A3CA9-82B4-728C-1F40-D154EFD27DC7}"/>
              </a:ext>
            </a:extLst>
          </p:cNvPr>
          <p:cNvSpPr txBox="1"/>
          <p:nvPr/>
        </p:nvSpPr>
        <p:spPr>
          <a:xfrm>
            <a:off x="2013201" y="900813"/>
            <a:ext cx="541846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0D0D0D"/>
                </a:solidFill>
                <a:latin typeface="Lexend Deca"/>
                <a:sym typeface="Lexend Deca"/>
              </a:rPr>
              <a:t>Market Growth</a:t>
            </a:r>
          </a:p>
        </p:txBody>
      </p:sp>
      <p:pic>
        <p:nvPicPr>
          <p:cNvPr id="6" name="Graphic 5" descr="Earth Globe - Asia with solid fill">
            <a:extLst>
              <a:ext uri="{FF2B5EF4-FFF2-40B4-BE49-F238E27FC236}">
                <a16:creationId xmlns:a16="http://schemas.microsoft.com/office/drawing/2014/main" id="{F75585DE-8900-59C0-56CB-30D0082C86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1487" y="2944939"/>
            <a:ext cx="914400" cy="914400"/>
          </a:xfrm>
          <a:prstGeom prst="rect">
            <a:avLst/>
          </a:prstGeom>
        </p:spPr>
      </p:pic>
      <p:pic>
        <p:nvPicPr>
          <p:cNvPr id="8" name="Graphic 7" descr="Gantt Chart with solid fill">
            <a:extLst>
              <a:ext uri="{FF2B5EF4-FFF2-40B4-BE49-F238E27FC236}">
                <a16:creationId xmlns:a16="http://schemas.microsoft.com/office/drawing/2014/main" id="{74E15D0C-89CD-2A10-A712-FA0B226087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0907" y="2877600"/>
            <a:ext cx="914400" cy="914400"/>
          </a:xfrm>
          <a:prstGeom prst="rect">
            <a:avLst/>
          </a:prstGeom>
        </p:spPr>
      </p:pic>
    </p:spTree>
    <p:extLst>
      <p:ext uri="{BB962C8B-B14F-4D97-AF65-F5344CB8AC3E}">
        <p14:creationId xmlns:p14="http://schemas.microsoft.com/office/powerpoint/2010/main" val="3020358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3"/>
          <p:cNvSpPr txBox="1">
            <a:spLocks noGrp="1"/>
          </p:cNvSpPr>
          <p:nvPr>
            <p:ph type="title"/>
          </p:nvPr>
        </p:nvSpPr>
        <p:spPr>
          <a:xfrm>
            <a:off x="525690" y="28500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605" name="Google Shape;605;p33"/>
          <p:cNvSpPr txBox="1">
            <a:spLocks noGrp="1"/>
          </p:cNvSpPr>
          <p:nvPr>
            <p:ph type="subTitle" idx="8"/>
          </p:nvPr>
        </p:nvSpPr>
        <p:spPr>
          <a:xfrm>
            <a:off x="2495385" y="2440001"/>
            <a:ext cx="2305500" cy="394500"/>
          </a:xfrm>
          <a:prstGeom prst="rect">
            <a:avLst/>
          </a:prstGeom>
        </p:spPr>
        <p:txBody>
          <a:bodyPr spcFirstLastPara="1" wrap="square" lIns="91425" tIns="91425" rIns="91425" bIns="91425" anchor="b" anchorCtr="0">
            <a:noAutofit/>
          </a:bodyPr>
          <a:lstStyle/>
          <a:p>
            <a:pPr marL="0" indent="0"/>
            <a:r>
              <a:rPr lang="en-US" sz="1900"/>
              <a:t>Project Cost &amp; Schedule Baseline</a:t>
            </a:r>
          </a:p>
        </p:txBody>
      </p:sp>
      <p:sp>
        <p:nvSpPr>
          <p:cNvPr id="606" name="Google Shape;606;p33"/>
          <p:cNvSpPr txBox="1">
            <a:spLocks noGrp="1"/>
          </p:cNvSpPr>
          <p:nvPr>
            <p:ph type="title" idx="2"/>
          </p:nvPr>
        </p:nvSpPr>
        <p:spPr>
          <a:xfrm>
            <a:off x="528320" y="139995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607" name="Google Shape;607;p33"/>
          <p:cNvSpPr txBox="1">
            <a:spLocks noGrp="1"/>
          </p:cNvSpPr>
          <p:nvPr>
            <p:ph type="title" idx="3"/>
          </p:nvPr>
        </p:nvSpPr>
        <p:spPr>
          <a:xfrm>
            <a:off x="528317" y="298766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608" name="Google Shape;608;p33"/>
          <p:cNvSpPr txBox="1">
            <a:spLocks noGrp="1"/>
          </p:cNvSpPr>
          <p:nvPr>
            <p:ph type="title" idx="4"/>
          </p:nvPr>
        </p:nvSpPr>
        <p:spPr>
          <a:xfrm>
            <a:off x="2548067" y="139995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09" name="Google Shape;609;p33"/>
          <p:cNvSpPr txBox="1">
            <a:spLocks noGrp="1"/>
          </p:cNvSpPr>
          <p:nvPr>
            <p:ph type="title" idx="5"/>
          </p:nvPr>
        </p:nvSpPr>
        <p:spPr>
          <a:xfrm>
            <a:off x="2656652" y="298766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610" name="Google Shape;610;p33"/>
          <p:cNvSpPr txBox="1">
            <a:spLocks noGrp="1"/>
          </p:cNvSpPr>
          <p:nvPr>
            <p:ph type="title" idx="6"/>
          </p:nvPr>
        </p:nvSpPr>
        <p:spPr>
          <a:xfrm>
            <a:off x="4551917" y="139995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11" name="Google Shape;611;p33"/>
          <p:cNvSpPr txBox="1">
            <a:spLocks noGrp="1"/>
          </p:cNvSpPr>
          <p:nvPr>
            <p:ph type="title" idx="7"/>
          </p:nvPr>
        </p:nvSpPr>
        <p:spPr>
          <a:xfrm>
            <a:off x="4574777" y="298766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sp>
        <p:nvSpPr>
          <p:cNvPr id="612" name="Google Shape;612;p33"/>
          <p:cNvSpPr txBox="1">
            <a:spLocks noGrp="1"/>
          </p:cNvSpPr>
          <p:nvPr>
            <p:ph type="subTitle" idx="1"/>
          </p:nvPr>
        </p:nvSpPr>
        <p:spPr>
          <a:xfrm>
            <a:off x="429915" y="2159524"/>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Project </a:t>
            </a:r>
          </a:p>
          <a:p>
            <a:pPr marL="0" lvl="0" indent="0" algn="l" rtl="0">
              <a:spcBef>
                <a:spcPts val="0"/>
              </a:spcBef>
              <a:spcAft>
                <a:spcPts val="0"/>
              </a:spcAft>
              <a:buNone/>
            </a:pPr>
            <a:r>
              <a:rPr lang="en" sz="1900"/>
              <a:t>Summary</a:t>
            </a:r>
            <a:endParaRPr lang="en-US" sz="1900"/>
          </a:p>
        </p:txBody>
      </p:sp>
      <p:sp>
        <p:nvSpPr>
          <p:cNvPr id="613" name="Google Shape;613;p33"/>
          <p:cNvSpPr txBox="1">
            <a:spLocks noGrp="1"/>
          </p:cNvSpPr>
          <p:nvPr>
            <p:ph type="subTitle" idx="9"/>
          </p:nvPr>
        </p:nvSpPr>
        <p:spPr>
          <a:xfrm>
            <a:off x="4399034" y="2442250"/>
            <a:ext cx="2305500" cy="394500"/>
          </a:xfrm>
          <a:prstGeom prst="rect">
            <a:avLst/>
          </a:prstGeom>
        </p:spPr>
        <p:txBody>
          <a:bodyPr spcFirstLastPara="1" wrap="square" lIns="91425" tIns="91425" rIns="91425" bIns="91425" anchor="b" anchorCtr="0">
            <a:noAutofit/>
          </a:bodyPr>
          <a:lstStyle/>
          <a:p>
            <a:pPr marL="0" indent="0"/>
            <a:r>
              <a:rPr lang="en-US" sz="1900"/>
              <a:t>Funding Requirements</a:t>
            </a:r>
          </a:p>
        </p:txBody>
      </p:sp>
      <p:sp>
        <p:nvSpPr>
          <p:cNvPr id="614" name="Google Shape;614;p33"/>
          <p:cNvSpPr txBox="1">
            <a:spLocks noGrp="1"/>
          </p:cNvSpPr>
          <p:nvPr>
            <p:ph type="subTitle" idx="13"/>
          </p:nvPr>
        </p:nvSpPr>
        <p:spPr>
          <a:xfrm>
            <a:off x="349905" y="3727503"/>
            <a:ext cx="2305500" cy="394500"/>
          </a:xfrm>
          <a:prstGeom prst="rect">
            <a:avLst/>
          </a:prstGeom>
        </p:spPr>
        <p:txBody>
          <a:bodyPr spcFirstLastPara="1" wrap="square" lIns="91425" tIns="91425" rIns="91425" bIns="91425" anchor="b" anchorCtr="0">
            <a:noAutofit/>
          </a:bodyPr>
          <a:lstStyle/>
          <a:p>
            <a:pPr marL="0" indent="0"/>
            <a:r>
              <a:rPr lang="en" sz="1900"/>
              <a:t>Earned Value Analysis</a:t>
            </a:r>
            <a:endParaRPr lang="en-US" sz="1900"/>
          </a:p>
        </p:txBody>
      </p:sp>
      <p:sp>
        <p:nvSpPr>
          <p:cNvPr id="615" name="Google Shape;615;p33"/>
          <p:cNvSpPr txBox="1">
            <a:spLocks noGrp="1"/>
          </p:cNvSpPr>
          <p:nvPr>
            <p:ph type="subTitle" idx="14"/>
          </p:nvPr>
        </p:nvSpPr>
        <p:spPr>
          <a:xfrm>
            <a:off x="2495385" y="3753493"/>
            <a:ext cx="1819725" cy="4687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Lessons Learned</a:t>
            </a:r>
            <a:endParaRPr lang="en-US" sz="1900"/>
          </a:p>
        </p:txBody>
      </p:sp>
      <p:sp>
        <p:nvSpPr>
          <p:cNvPr id="616" name="Google Shape;616;p33"/>
          <p:cNvSpPr txBox="1">
            <a:spLocks noGrp="1"/>
          </p:cNvSpPr>
          <p:nvPr>
            <p:ph type="subTitle" idx="15"/>
          </p:nvPr>
        </p:nvSpPr>
        <p:spPr>
          <a:xfrm>
            <a:off x="4550670" y="3513149"/>
            <a:ext cx="2305500" cy="394500"/>
          </a:xfrm>
          <a:prstGeom prst="rect">
            <a:avLst/>
          </a:prstGeom>
        </p:spPr>
        <p:txBody>
          <a:bodyPr spcFirstLastPara="1" wrap="square" lIns="91425" tIns="91425" rIns="91425" bIns="91425" anchor="b" anchorCtr="0">
            <a:noAutofit/>
          </a:bodyPr>
          <a:lstStyle/>
          <a:p>
            <a:pPr marL="0" indent="0"/>
            <a:r>
              <a:rPr lang="en" sz="1900"/>
              <a:t>Conclusion</a:t>
            </a:r>
            <a:endParaRPr lang="en"/>
          </a:p>
        </p:txBody>
      </p:sp>
      <p:grpSp>
        <p:nvGrpSpPr>
          <p:cNvPr id="617" name="Google Shape;617;p33"/>
          <p:cNvGrpSpPr/>
          <p:nvPr/>
        </p:nvGrpSpPr>
        <p:grpSpPr>
          <a:xfrm>
            <a:off x="6608836" y="2272735"/>
            <a:ext cx="2061771" cy="2496180"/>
            <a:chOff x="6898921" y="2535222"/>
            <a:chExt cx="2061771" cy="2496180"/>
          </a:xfrm>
        </p:grpSpPr>
        <p:sp>
          <p:nvSpPr>
            <p:cNvPr id="618" name="Google Shape;618;p33"/>
            <p:cNvSpPr/>
            <p:nvPr/>
          </p:nvSpPr>
          <p:spPr>
            <a:xfrm flipH="1">
              <a:off x="7787530" y="3068399"/>
              <a:ext cx="1173163" cy="1766764"/>
            </a:xfrm>
            <a:custGeom>
              <a:avLst/>
              <a:gdLst/>
              <a:ahLst/>
              <a:cxnLst/>
              <a:rect l="l" t="t" r="r" b="b"/>
              <a:pathLst>
                <a:path w="18969" h="28567" extrusionOk="0">
                  <a:moveTo>
                    <a:pt x="1558" y="0"/>
                  </a:moveTo>
                  <a:cubicBezTo>
                    <a:pt x="1442" y="0"/>
                    <a:pt x="1323" y="16"/>
                    <a:pt x="1204" y="49"/>
                  </a:cubicBezTo>
                  <a:cubicBezTo>
                    <a:pt x="442" y="263"/>
                    <a:pt x="0" y="1085"/>
                    <a:pt x="183" y="1878"/>
                  </a:cubicBezTo>
                  <a:lnTo>
                    <a:pt x="3809" y="17738"/>
                  </a:lnTo>
                  <a:cubicBezTo>
                    <a:pt x="3809" y="18561"/>
                    <a:pt x="4464" y="19216"/>
                    <a:pt x="5272" y="19216"/>
                  </a:cubicBezTo>
                  <a:lnTo>
                    <a:pt x="7633" y="19216"/>
                  </a:lnTo>
                  <a:lnTo>
                    <a:pt x="5378" y="27855"/>
                  </a:lnTo>
                  <a:cubicBezTo>
                    <a:pt x="5302" y="28144"/>
                    <a:pt x="5454" y="28449"/>
                    <a:pt x="5729" y="28540"/>
                  </a:cubicBezTo>
                  <a:cubicBezTo>
                    <a:pt x="5779" y="28558"/>
                    <a:pt x="5831" y="28567"/>
                    <a:pt x="5883" y="28567"/>
                  </a:cubicBezTo>
                  <a:cubicBezTo>
                    <a:pt x="6094" y="28567"/>
                    <a:pt x="6295" y="28423"/>
                    <a:pt x="6369" y="28190"/>
                  </a:cubicBezTo>
                  <a:lnTo>
                    <a:pt x="9370" y="19216"/>
                  </a:lnTo>
                  <a:lnTo>
                    <a:pt x="13408" y="19216"/>
                  </a:lnTo>
                  <a:lnTo>
                    <a:pt x="16394" y="28190"/>
                  </a:lnTo>
                  <a:cubicBezTo>
                    <a:pt x="16467" y="28423"/>
                    <a:pt x="16669" y="28567"/>
                    <a:pt x="16880" y="28567"/>
                  </a:cubicBezTo>
                  <a:cubicBezTo>
                    <a:pt x="16931" y="28567"/>
                    <a:pt x="16983" y="28558"/>
                    <a:pt x="17034" y="28540"/>
                  </a:cubicBezTo>
                  <a:cubicBezTo>
                    <a:pt x="17308" y="28449"/>
                    <a:pt x="17460" y="28144"/>
                    <a:pt x="17384" y="27855"/>
                  </a:cubicBezTo>
                  <a:lnTo>
                    <a:pt x="15129" y="19216"/>
                  </a:lnTo>
                  <a:lnTo>
                    <a:pt x="16455" y="19216"/>
                  </a:lnTo>
                  <a:cubicBezTo>
                    <a:pt x="17064" y="19216"/>
                    <a:pt x="17552" y="18759"/>
                    <a:pt x="17628" y="18165"/>
                  </a:cubicBezTo>
                  <a:lnTo>
                    <a:pt x="17689" y="18165"/>
                  </a:lnTo>
                  <a:cubicBezTo>
                    <a:pt x="18390" y="18165"/>
                    <a:pt x="18969" y="17586"/>
                    <a:pt x="18969" y="16885"/>
                  </a:cubicBezTo>
                  <a:lnTo>
                    <a:pt x="18969" y="16809"/>
                  </a:lnTo>
                  <a:cubicBezTo>
                    <a:pt x="18969" y="16184"/>
                    <a:pt x="18466" y="15651"/>
                    <a:pt x="17841" y="15575"/>
                  </a:cubicBezTo>
                  <a:cubicBezTo>
                    <a:pt x="17674" y="15255"/>
                    <a:pt x="17339" y="15026"/>
                    <a:pt x="16942" y="15026"/>
                  </a:cubicBezTo>
                  <a:lnTo>
                    <a:pt x="6734" y="15026"/>
                  </a:lnTo>
                  <a:cubicBezTo>
                    <a:pt x="6567" y="15026"/>
                    <a:pt x="6414" y="15057"/>
                    <a:pt x="6262" y="15133"/>
                  </a:cubicBezTo>
                  <a:lnTo>
                    <a:pt x="2925" y="1131"/>
                  </a:lnTo>
                  <a:cubicBezTo>
                    <a:pt x="2758" y="463"/>
                    <a:pt x="2190" y="0"/>
                    <a:pt x="15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flipH="1">
              <a:off x="8190829" y="2841485"/>
              <a:ext cx="180962" cy="479062"/>
            </a:xfrm>
            <a:custGeom>
              <a:avLst/>
              <a:gdLst/>
              <a:ahLst/>
              <a:cxnLst/>
              <a:rect l="l" t="t" r="r" b="b"/>
              <a:pathLst>
                <a:path w="2926" h="7746" extrusionOk="0">
                  <a:moveTo>
                    <a:pt x="1372" y="1"/>
                  </a:moveTo>
                  <a:cubicBezTo>
                    <a:pt x="823" y="1"/>
                    <a:pt x="397" y="397"/>
                    <a:pt x="336" y="945"/>
                  </a:cubicBezTo>
                  <a:lnTo>
                    <a:pt x="46" y="3612"/>
                  </a:lnTo>
                  <a:cubicBezTo>
                    <a:pt x="0" y="4099"/>
                    <a:pt x="244" y="5181"/>
                    <a:pt x="381" y="5684"/>
                  </a:cubicBezTo>
                  <a:cubicBezTo>
                    <a:pt x="631" y="6551"/>
                    <a:pt x="612" y="7745"/>
                    <a:pt x="1103" y="7745"/>
                  </a:cubicBezTo>
                  <a:cubicBezTo>
                    <a:pt x="1121" y="7745"/>
                    <a:pt x="1139" y="7744"/>
                    <a:pt x="1158" y="7741"/>
                  </a:cubicBezTo>
                  <a:cubicBezTo>
                    <a:pt x="1692" y="7649"/>
                    <a:pt x="2926" y="4160"/>
                    <a:pt x="2895" y="3627"/>
                  </a:cubicBezTo>
                  <a:lnTo>
                    <a:pt x="2697" y="1189"/>
                  </a:lnTo>
                  <a:lnTo>
                    <a:pt x="2682" y="961"/>
                  </a:lnTo>
                  <a:cubicBezTo>
                    <a:pt x="2636" y="427"/>
                    <a:pt x="2179" y="1"/>
                    <a:pt x="1631" y="1"/>
                  </a:cubicBezTo>
                  <a:close/>
                </a:path>
              </a:pathLst>
            </a:custGeom>
            <a:solidFill>
              <a:srgbClr val="FF9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flipH="1">
              <a:off x="6898921" y="4440584"/>
              <a:ext cx="566389" cy="440160"/>
            </a:xfrm>
            <a:custGeom>
              <a:avLst/>
              <a:gdLst/>
              <a:ahLst/>
              <a:cxnLst/>
              <a:rect l="l" t="t" r="r" b="b"/>
              <a:pathLst>
                <a:path w="9158" h="7117" extrusionOk="0">
                  <a:moveTo>
                    <a:pt x="3748" y="0"/>
                  </a:moveTo>
                  <a:lnTo>
                    <a:pt x="0" y="1905"/>
                  </a:lnTo>
                  <a:lnTo>
                    <a:pt x="1798" y="6750"/>
                  </a:lnTo>
                  <a:cubicBezTo>
                    <a:pt x="1949" y="6986"/>
                    <a:pt x="2235" y="7116"/>
                    <a:pt x="2543" y="7116"/>
                  </a:cubicBezTo>
                  <a:cubicBezTo>
                    <a:pt x="2732" y="7116"/>
                    <a:pt x="2929" y="7067"/>
                    <a:pt x="3109" y="6963"/>
                  </a:cubicBezTo>
                  <a:lnTo>
                    <a:pt x="7253" y="4647"/>
                  </a:lnTo>
                  <a:cubicBezTo>
                    <a:pt x="7253" y="4647"/>
                    <a:pt x="9157" y="3550"/>
                    <a:pt x="7801" y="2484"/>
                  </a:cubicBezTo>
                  <a:cubicBezTo>
                    <a:pt x="7048" y="1888"/>
                    <a:pt x="6175" y="1690"/>
                    <a:pt x="5447" y="1690"/>
                  </a:cubicBezTo>
                  <a:cubicBezTo>
                    <a:pt x="4907" y="1690"/>
                    <a:pt x="4447" y="1799"/>
                    <a:pt x="4175" y="1935"/>
                  </a:cubicBezTo>
                  <a:lnTo>
                    <a:pt x="37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flipH="1">
              <a:off x="7517076" y="4660138"/>
              <a:ext cx="494771" cy="371264"/>
            </a:xfrm>
            <a:custGeom>
              <a:avLst/>
              <a:gdLst/>
              <a:ahLst/>
              <a:cxnLst/>
              <a:rect l="l" t="t" r="r" b="b"/>
              <a:pathLst>
                <a:path w="8000" h="6003" extrusionOk="0">
                  <a:moveTo>
                    <a:pt x="854" y="0"/>
                  </a:moveTo>
                  <a:lnTo>
                    <a:pt x="1" y="5104"/>
                  </a:lnTo>
                  <a:cubicBezTo>
                    <a:pt x="46" y="5561"/>
                    <a:pt x="473" y="5927"/>
                    <a:pt x="1052" y="5942"/>
                  </a:cubicBezTo>
                  <a:lnTo>
                    <a:pt x="5805" y="6003"/>
                  </a:lnTo>
                  <a:cubicBezTo>
                    <a:pt x="5805" y="6003"/>
                    <a:pt x="7999" y="6003"/>
                    <a:pt x="7360" y="4403"/>
                  </a:cubicBezTo>
                  <a:cubicBezTo>
                    <a:pt x="6750" y="2849"/>
                    <a:pt x="5196" y="2164"/>
                    <a:pt x="4480" y="2118"/>
                  </a:cubicBezTo>
                  <a:lnTo>
                    <a:pt x="5089" y="229"/>
                  </a:lnTo>
                  <a:lnTo>
                    <a:pt x="8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flipH="1">
              <a:off x="7122249" y="3670721"/>
              <a:ext cx="1609489" cy="1129871"/>
            </a:xfrm>
            <a:custGeom>
              <a:avLst/>
              <a:gdLst/>
              <a:ahLst/>
              <a:cxnLst/>
              <a:rect l="l" t="t" r="r" b="b"/>
              <a:pathLst>
                <a:path w="26024" h="18269" extrusionOk="0">
                  <a:moveTo>
                    <a:pt x="2438" y="0"/>
                  </a:moveTo>
                  <a:cubicBezTo>
                    <a:pt x="2438" y="0"/>
                    <a:pt x="0" y="4541"/>
                    <a:pt x="2438" y="6201"/>
                  </a:cubicBezTo>
                  <a:cubicBezTo>
                    <a:pt x="4129" y="7344"/>
                    <a:pt x="8609" y="8121"/>
                    <a:pt x="11244" y="8487"/>
                  </a:cubicBezTo>
                  <a:cubicBezTo>
                    <a:pt x="12341" y="8639"/>
                    <a:pt x="13103" y="9645"/>
                    <a:pt x="12997" y="10742"/>
                  </a:cubicBezTo>
                  <a:lnTo>
                    <a:pt x="12113" y="18268"/>
                  </a:lnTo>
                  <a:lnTo>
                    <a:pt x="16882" y="18268"/>
                  </a:lnTo>
                  <a:cubicBezTo>
                    <a:pt x="16882" y="18268"/>
                    <a:pt x="17979" y="13697"/>
                    <a:pt x="18085" y="9949"/>
                  </a:cubicBezTo>
                  <a:lnTo>
                    <a:pt x="21148" y="16592"/>
                  </a:lnTo>
                  <a:lnTo>
                    <a:pt x="26023" y="14155"/>
                  </a:lnTo>
                  <a:cubicBezTo>
                    <a:pt x="26023" y="14155"/>
                    <a:pt x="22199" y="4297"/>
                    <a:pt x="18954" y="3169"/>
                  </a:cubicBezTo>
                  <a:cubicBezTo>
                    <a:pt x="13627" y="843"/>
                    <a:pt x="10875" y="568"/>
                    <a:pt x="9871" y="568"/>
                  </a:cubicBezTo>
                  <a:cubicBezTo>
                    <a:pt x="9559" y="568"/>
                    <a:pt x="9416" y="595"/>
                    <a:pt x="9416" y="595"/>
                  </a:cubicBezTo>
                  <a:lnTo>
                    <a:pt x="7237" y="183"/>
                  </a:lnTo>
                  <a:lnTo>
                    <a:pt x="2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flipH="1">
              <a:off x="8070044" y="2652792"/>
              <a:ext cx="303604" cy="358956"/>
            </a:xfrm>
            <a:custGeom>
              <a:avLst/>
              <a:gdLst/>
              <a:ahLst/>
              <a:cxnLst/>
              <a:rect l="l" t="t" r="r" b="b"/>
              <a:pathLst>
                <a:path w="4909" h="5804" extrusionOk="0">
                  <a:moveTo>
                    <a:pt x="2704" y="1"/>
                  </a:moveTo>
                  <a:cubicBezTo>
                    <a:pt x="2400" y="1"/>
                    <a:pt x="2058" y="28"/>
                    <a:pt x="1676" y="81"/>
                  </a:cubicBezTo>
                  <a:cubicBezTo>
                    <a:pt x="975" y="187"/>
                    <a:pt x="579" y="644"/>
                    <a:pt x="335" y="1117"/>
                  </a:cubicBezTo>
                  <a:cubicBezTo>
                    <a:pt x="30" y="1802"/>
                    <a:pt x="0" y="2564"/>
                    <a:pt x="229" y="3265"/>
                  </a:cubicBezTo>
                  <a:cubicBezTo>
                    <a:pt x="550" y="4142"/>
                    <a:pt x="605" y="5803"/>
                    <a:pt x="2558" y="5803"/>
                  </a:cubicBezTo>
                  <a:cubicBezTo>
                    <a:pt x="2642" y="5803"/>
                    <a:pt x="2728" y="5800"/>
                    <a:pt x="2819" y="5794"/>
                  </a:cubicBezTo>
                  <a:cubicBezTo>
                    <a:pt x="4556" y="5672"/>
                    <a:pt x="4479" y="3798"/>
                    <a:pt x="4403" y="3097"/>
                  </a:cubicBezTo>
                  <a:cubicBezTo>
                    <a:pt x="4908" y="883"/>
                    <a:pt x="4423" y="1"/>
                    <a:pt x="2704" y="1"/>
                  </a:cubicBezTo>
                  <a:close/>
                </a:path>
              </a:pathLst>
            </a:custGeom>
            <a:solidFill>
              <a:srgbClr val="F8B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flipH="1">
              <a:off x="8252057" y="2669181"/>
              <a:ext cx="167604" cy="266125"/>
            </a:xfrm>
            <a:custGeom>
              <a:avLst/>
              <a:gdLst/>
              <a:ahLst/>
              <a:cxnLst/>
              <a:rect l="l" t="t" r="r" b="b"/>
              <a:pathLst>
                <a:path w="2710" h="4303" extrusionOk="0">
                  <a:moveTo>
                    <a:pt x="1757" y="1"/>
                  </a:moveTo>
                  <a:cubicBezTo>
                    <a:pt x="942" y="1"/>
                    <a:pt x="1" y="1951"/>
                    <a:pt x="394" y="3290"/>
                  </a:cubicBezTo>
                  <a:cubicBezTo>
                    <a:pt x="576" y="3975"/>
                    <a:pt x="866" y="4128"/>
                    <a:pt x="1003" y="4280"/>
                  </a:cubicBezTo>
                  <a:cubicBezTo>
                    <a:pt x="1018" y="4295"/>
                    <a:pt x="1041" y="4303"/>
                    <a:pt x="1064" y="4303"/>
                  </a:cubicBezTo>
                  <a:cubicBezTo>
                    <a:pt x="1087" y="4303"/>
                    <a:pt x="1110" y="4295"/>
                    <a:pt x="1125" y="4280"/>
                  </a:cubicBezTo>
                  <a:cubicBezTo>
                    <a:pt x="1384" y="4006"/>
                    <a:pt x="1506" y="3320"/>
                    <a:pt x="1353" y="3000"/>
                  </a:cubicBezTo>
                  <a:cubicBezTo>
                    <a:pt x="1201" y="2711"/>
                    <a:pt x="1018" y="2680"/>
                    <a:pt x="1155" y="2528"/>
                  </a:cubicBezTo>
                  <a:lnTo>
                    <a:pt x="1155" y="2528"/>
                  </a:lnTo>
                  <a:lnTo>
                    <a:pt x="1932" y="2650"/>
                  </a:lnTo>
                  <a:cubicBezTo>
                    <a:pt x="1932" y="2650"/>
                    <a:pt x="1932" y="2010"/>
                    <a:pt x="2191" y="1766"/>
                  </a:cubicBezTo>
                  <a:cubicBezTo>
                    <a:pt x="2466" y="1492"/>
                    <a:pt x="2709" y="1492"/>
                    <a:pt x="2709" y="1492"/>
                  </a:cubicBezTo>
                  <a:cubicBezTo>
                    <a:pt x="2709" y="1492"/>
                    <a:pt x="2709" y="197"/>
                    <a:pt x="1871" y="14"/>
                  </a:cubicBezTo>
                  <a:cubicBezTo>
                    <a:pt x="1834" y="5"/>
                    <a:pt x="1796" y="1"/>
                    <a:pt x="1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flipH="1">
              <a:off x="8286939" y="2806665"/>
              <a:ext cx="73535" cy="62588"/>
            </a:xfrm>
            <a:custGeom>
              <a:avLst/>
              <a:gdLst/>
              <a:ahLst/>
              <a:cxnLst/>
              <a:rect l="l" t="t" r="r" b="b"/>
              <a:pathLst>
                <a:path w="1189" h="1012" extrusionOk="0">
                  <a:moveTo>
                    <a:pt x="539" y="0"/>
                  </a:moveTo>
                  <a:cubicBezTo>
                    <a:pt x="476" y="0"/>
                    <a:pt x="417" y="10"/>
                    <a:pt x="366" y="31"/>
                  </a:cubicBezTo>
                  <a:cubicBezTo>
                    <a:pt x="122" y="107"/>
                    <a:pt x="0" y="396"/>
                    <a:pt x="92" y="670"/>
                  </a:cubicBezTo>
                  <a:cubicBezTo>
                    <a:pt x="179" y="881"/>
                    <a:pt x="366" y="1011"/>
                    <a:pt x="565" y="1011"/>
                  </a:cubicBezTo>
                  <a:cubicBezTo>
                    <a:pt x="610" y="1011"/>
                    <a:pt x="656" y="1005"/>
                    <a:pt x="701" y="990"/>
                  </a:cubicBezTo>
                  <a:cubicBezTo>
                    <a:pt x="930" y="899"/>
                    <a:pt x="1189" y="594"/>
                    <a:pt x="1082" y="320"/>
                  </a:cubicBezTo>
                  <a:cubicBezTo>
                    <a:pt x="1011" y="119"/>
                    <a:pt x="756" y="0"/>
                    <a:pt x="539" y="0"/>
                  </a:cubicBezTo>
                  <a:close/>
                </a:path>
              </a:pathLst>
            </a:custGeom>
            <a:solidFill>
              <a:srgbClr val="F8B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flipH="1">
              <a:off x="8036275" y="2601150"/>
              <a:ext cx="291234" cy="177252"/>
            </a:xfrm>
            <a:custGeom>
              <a:avLst/>
              <a:gdLst/>
              <a:ahLst/>
              <a:cxnLst/>
              <a:rect l="l" t="t" r="r" b="b"/>
              <a:pathLst>
                <a:path w="4709" h="2866" extrusionOk="0">
                  <a:moveTo>
                    <a:pt x="1566" y="1"/>
                  </a:moveTo>
                  <a:cubicBezTo>
                    <a:pt x="845" y="1"/>
                    <a:pt x="190" y="336"/>
                    <a:pt x="1" y="1190"/>
                  </a:cubicBezTo>
                  <a:cubicBezTo>
                    <a:pt x="1" y="1190"/>
                    <a:pt x="686" y="2485"/>
                    <a:pt x="1204" y="2622"/>
                  </a:cubicBezTo>
                  <a:cubicBezTo>
                    <a:pt x="1284" y="2462"/>
                    <a:pt x="1423" y="2408"/>
                    <a:pt x="1595" y="2408"/>
                  </a:cubicBezTo>
                  <a:cubicBezTo>
                    <a:pt x="1942" y="2408"/>
                    <a:pt x="2424" y="2629"/>
                    <a:pt x="2825" y="2629"/>
                  </a:cubicBezTo>
                  <a:cubicBezTo>
                    <a:pt x="2865" y="2629"/>
                    <a:pt x="2903" y="2627"/>
                    <a:pt x="2941" y="2622"/>
                  </a:cubicBezTo>
                  <a:cubicBezTo>
                    <a:pt x="2987" y="2617"/>
                    <a:pt x="3029" y="2614"/>
                    <a:pt x="3068" y="2614"/>
                  </a:cubicBezTo>
                  <a:cubicBezTo>
                    <a:pt x="3459" y="2614"/>
                    <a:pt x="3546" y="2866"/>
                    <a:pt x="3810" y="2866"/>
                  </a:cubicBezTo>
                  <a:cubicBezTo>
                    <a:pt x="4708" y="2866"/>
                    <a:pt x="4663" y="2089"/>
                    <a:pt x="4571" y="1937"/>
                  </a:cubicBezTo>
                  <a:cubicBezTo>
                    <a:pt x="4434" y="1708"/>
                    <a:pt x="4084" y="2028"/>
                    <a:pt x="3855" y="1358"/>
                  </a:cubicBezTo>
                  <a:cubicBezTo>
                    <a:pt x="3611" y="599"/>
                    <a:pt x="2530"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flipH="1">
              <a:off x="8239812" y="2727502"/>
              <a:ext cx="192280" cy="99944"/>
            </a:xfrm>
            <a:custGeom>
              <a:avLst/>
              <a:gdLst/>
              <a:ahLst/>
              <a:cxnLst/>
              <a:rect l="l" t="t" r="r" b="b"/>
              <a:pathLst>
                <a:path w="3109" h="1616" extrusionOk="0">
                  <a:moveTo>
                    <a:pt x="3109" y="0"/>
                  </a:moveTo>
                  <a:lnTo>
                    <a:pt x="0" y="610"/>
                  </a:lnTo>
                  <a:lnTo>
                    <a:pt x="412" y="1615"/>
                  </a:lnTo>
                  <a:lnTo>
                    <a:pt x="1753" y="975"/>
                  </a:lnTo>
                  <a:lnTo>
                    <a:pt x="31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flipH="1">
              <a:off x="8008754" y="2535222"/>
              <a:ext cx="451602" cy="253570"/>
            </a:xfrm>
            <a:custGeom>
              <a:avLst/>
              <a:gdLst/>
              <a:ahLst/>
              <a:cxnLst/>
              <a:rect l="l" t="t" r="r" b="b"/>
              <a:pathLst>
                <a:path w="7302" h="4100" extrusionOk="0">
                  <a:moveTo>
                    <a:pt x="3380" y="1"/>
                  </a:moveTo>
                  <a:cubicBezTo>
                    <a:pt x="3059" y="1"/>
                    <a:pt x="2714" y="46"/>
                    <a:pt x="2347" y="138"/>
                  </a:cubicBezTo>
                  <a:cubicBezTo>
                    <a:pt x="396" y="656"/>
                    <a:pt x="366" y="3109"/>
                    <a:pt x="366" y="3185"/>
                  </a:cubicBezTo>
                  <a:cubicBezTo>
                    <a:pt x="366" y="3262"/>
                    <a:pt x="61" y="3414"/>
                    <a:pt x="61" y="3414"/>
                  </a:cubicBezTo>
                  <a:lnTo>
                    <a:pt x="0" y="3734"/>
                  </a:lnTo>
                  <a:lnTo>
                    <a:pt x="610" y="4100"/>
                  </a:lnTo>
                  <a:lnTo>
                    <a:pt x="2088" y="3886"/>
                  </a:lnTo>
                  <a:lnTo>
                    <a:pt x="2667" y="3536"/>
                  </a:lnTo>
                  <a:lnTo>
                    <a:pt x="3870" y="3262"/>
                  </a:lnTo>
                  <a:lnTo>
                    <a:pt x="7070" y="2957"/>
                  </a:lnTo>
                  <a:cubicBezTo>
                    <a:pt x="7302" y="2672"/>
                    <a:pt x="6753" y="2628"/>
                    <a:pt x="6393" y="2628"/>
                  </a:cubicBezTo>
                  <a:cubicBezTo>
                    <a:pt x="6233" y="2628"/>
                    <a:pt x="6110" y="2637"/>
                    <a:pt x="6110" y="2637"/>
                  </a:cubicBezTo>
                  <a:lnTo>
                    <a:pt x="6018" y="2210"/>
                  </a:lnTo>
                  <a:cubicBezTo>
                    <a:pt x="5673" y="816"/>
                    <a:pt x="4747" y="1"/>
                    <a:pt x="3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flipH="1">
              <a:off x="8181367" y="2894240"/>
              <a:ext cx="41561" cy="35005"/>
            </a:xfrm>
            <a:custGeom>
              <a:avLst/>
              <a:gdLst/>
              <a:ahLst/>
              <a:cxnLst/>
              <a:rect l="l" t="t" r="r" b="b"/>
              <a:pathLst>
                <a:path w="672" h="566" extrusionOk="0">
                  <a:moveTo>
                    <a:pt x="217" y="1"/>
                  </a:moveTo>
                  <a:cubicBezTo>
                    <a:pt x="116" y="1"/>
                    <a:pt x="1" y="107"/>
                    <a:pt x="1" y="245"/>
                  </a:cubicBezTo>
                  <a:lnTo>
                    <a:pt x="1" y="260"/>
                  </a:lnTo>
                  <a:cubicBezTo>
                    <a:pt x="30" y="406"/>
                    <a:pt x="185" y="566"/>
                    <a:pt x="398" y="566"/>
                  </a:cubicBezTo>
                  <a:cubicBezTo>
                    <a:pt x="408" y="566"/>
                    <a:pt x="418" y="565"/>
                    <a:pt x="427" y="565"/>
                  </a:cubicBezTo>
                  <a:cubicBezTo>
                    <a:pt x="458" y="565"/>
                    <a:pt x="519" y="549"/>
                    <a:pt x="580" y="519"/>
                  </a:cubicBezTo>
                  <a:cubicBezTo>
                    <a:pt x="656" y="504"/>
                    <a:pt x="671" y="412"/>
                    <a:pt x="595" y="367"/>
                  </a:cubicBezTo>
                  <a:cubicBezTo>
                    <a:pt x="504" y="306"/>
                    <a:pt x="382" y="214"/>
                    <a:pt x="351" y="108"/>
                  </a:cubicBezTo>
                  <a:cubicBezTo>
                    <a:pt x="324" y="32"/>
                    <a:pt x="273" y="1"/>
                    <a:pt x="2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33"/>
            <p:cNvGrpSpPr/>
            <p:nvPr/>
          </p:nvGrpSpPr>
          <p:grpSpPr>
            <a:xfrm flipH="1">
              <a:off x="8109873" y="2812479"/>
              <a:ext cx="240273" cy="91409"/>
              <a:chOff x="3774742" y="812327"/>
              <a:chExt cx="118881" cy="45227"/>
            </a:xfrm>
          </p:grpSpPr>
          <p:sp>
            <p:nvSpPr>
              <p:cNvPr id="631" name="Google Shape;631;p33"/>
              <p:cNvSpPr/>
              <p:nvPr/>
            </p:nvSpPr>
            <p:spPr>
              <a:xfrm>
                <a:off x="3882668" y="819335"/>
                <a:ext cx="10955" cy="8690"/>
              </a:xfrm>
              <a:custGeom>
                <a:avLst/>
                <a:gdLst/>
                <a:ahLst/>
                <a:cxnLst/>
                <a:rect l="l" t="t" r="r" b="b"/>
                <a:pathLst>
                  <a:path w="358" h="284" extrusionOk="0">
                    <a:moveTo>
                      <a:pt x="173" y="0"/>
                    </a:moveTo>
                    <a:cubicBezTo>
                      <a:pt x="120" y="0"/>
                      <a:pt x="67" y="27"/>
                      <a:pt x="39" y="88"/>
                    </a:cubicBezTo>
                    <a:cubicBezTo>
                      <a:pt x="1" y="204"/>
                      <a:pt x="96" y="283"/>
                      <a:pt x="191" y="283"/>
                    </a:cubicBezTo>
                    <a:cubicBezTo>
                      <a:pt x="246" y="283"/>
                      <a:pt x="301" y="257"/>
                      <a:pt x="329" y="195"/>
                    </a:cubicBezTo>
                    <a:cubicBezTo>
                      <a:pt x="358" y="79"/>
                      <a:pt x="264"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3844908" y="812327"/>
                <a:ext cx="10955" cy="8690"/>
              </a:xfrm>
              <a:custGeom>
                <a:avLst/>
                <a:gdLst/>
                <a:ahLst/>
                <a:cxnLst/>
                <a:rect l="l" t="t" r="r" b="b"/>
                <a:pathLst>
                  <a:path w="358" h="284" extrusionOk="0">
                    <a:moveTo>
                      <a:pt x="159" y="1"/>
                    </a:moveTo>
                    <a:cubicBezTo>
                      <a:pt x="105" y="1"/>
                      <a:pt x="56" y="27"/>
                      <a:pt x="39" y="89"/>
                    </a:cubicBezTo>
                    <a:cubicBezTo>
                      <a:pt x="0" y="205"/>
                      <a:pt x="96" y="284"/>
                      <a:pt x="191" y="284"/>
                    </a:cubicBezTo>
                    <a:cubicBezTo>
                      <a:pt x="246" y="284"/>
                      <a:pt x="301" y="257"/>
                      <a:pt x="328" y="196"/>
                    </a:cubicBezTo>
                    <a:cubicBezTo>
                      <a:pt x="357" y="80"/>
                      <a:pt x="252"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3867521" y="819212"/>
                <a:ext cx="20074" cy="38342"/>
              </a:xfrm>
              <a:custGeom>
                <a:avLst/>
                <a:gdLst/>
                <a:ahLst/>
                <a:cxnLst/>
                <a:rect l="l" t="t" r="r" b="b"/>
                <a:pathLst>
                  <a:path w="656" h="1253" extrusionOk="0">
                    <a:moveTo>
                      <a:pt x="245" y="1"/>
                    </a:moveTo>
                    <a:cubicBezTo>
                      <a:pt x="229" y="1"/>
                      <a:pt x="214" y="16"/>
                      <a:pt x="214" y="47"/>
                    </a:cubicBezTo>
                    <a:lnTo>
                      <a:pt x="245" y="687"/>
                    </a:lnTo>
                    <a:cubicBezTo>
                      <a:pt x="245" y="702"/>
                      <a:pt x="275" y="702"/>
                      <a:pt x="275" y="732"/>
                    </a:cubicBezTo>
                    <a:cubicBezTo>
                      <a:pt x="290" y="732"/>
                      <a:pt x="549" y="824"/>
                      <a:pt x="504" y="1022"/>
                    </a:cubicBezTo>
                    <a:cubicBezTo>
                      <a:pt x="468" y="1146"/>
                      <a:pt x="324" y="1172"/>
                      <a:pt x="206" y="1172"/>
                    </a:cubicBezTo>
                    <a:cubicBezTo>
                      <a:pt x="123" y="1172"/>
                      <a:pt x="53" y="1159"/>
                      <a:pt x="47" y="1159"/>
                    </a:cubicBezTo>
                    <a:cubicBezTo>
                      <a:pt x="16" y="1159"/>
                      <a:pt x="1" y="1159"/>
                      <a:pt x="1" y="1174"/>
                    </a:cubicBezTo>
                    <a:cubicBezTo>
                      <a:pt x="1" y="1205"/>
                      <a:pt x="1" y="1220"/>
                      <a:pt x="16" y="1220"/>
                    </a:cubicBezTo>
                    <a:cubicBezTo>
                      <a:pt x="62" y="1235"/>
                      <a:pt x="62" y="1235"/>
                      <a:pt x="92" y="1235"/>
                    </a:cubicBezTo>
                    <a:cubicBezTo>
                      <a:pt x="129" y="1244"/>
                      <a:pt x="185" y="1252"/>
                      <a:pt x="246" y="1252"/>
                    </a:cubicBezTo>
                    <a:cubicBezTo>
                      <a:pt x="385" y="1252"/>
                      <a:pt x="553" y="1211"/>
                      <a:pt x="595" y="1052"/>
                    </a:cubicBezTo>
                    <a:cubicBezTo>
                      <a:pt x="656" y="839"/>
                      <a:pt x="458" y="732"/>
                      <a:pt x="321" y="671"/>
                    </a:cubicBezTo>
                    <a:lnTo>
                      <a:pt x="290" y="47"/>
                    </a:lnTo>
                    <a:cubicBezTo>
                      <a:pt x="290" y="16"/>
                      <a:pt x="275"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3774742" y="814561"/>
                <a:ext cx="14015" cy="23807"/>
              </a:xfrm>
              <a:custGeom>
                <a:avLst/>
                <a:gdLst/>
                <a:ahLst/>
                <a:cxnLst/>
                <a:rect l="l" t="t" r="r" b="b"/>
                <a:pathLst>
                  <a:path w="458" h="778" extrusionOk="0">
                    <a:moveTo>
                      <a:pt x="351" y="1"/>
                    </a:moveTo>
                    <a:cubicBezTo>
                      <a:pt x="351" y="1"/>
                      <a:pt x="138" y="46"/>
                      <a:pt x="47" y="229"/>
                    </a:cubicBezTo>
                    <a:cubicBezTo>
                      <a:pt x="1" y="305"/>
                      <a:pt x="1" y="382"/>
                      <a:pt x="47" y="458"/>
                    </a:cubicBezTo>
                    <a:cubicBezTo>
                      <a:pt x="77" y="534"/>
                      <a:pt x="153" y="595"/>
                      <a:pt x="229" y="610"/>
                    </a:cubicBezTo>
                    <a:cubicBezTo>
                      <a:pt x="306" y="625"/>
                      <a:pt x="382" y="701"/>
                      <a:pt x="428" y="778"/>
                    </a:cubicBezTo>
                    <a:cubicBezTo>
                      <a:pt x="443" y="778"/>
                      <a:pt x="458" y="762"/>
                      <a:pt x="443" y="747"/>
                    </a:cubicBezTo>
                    <a:cubicBezTo>
                      <a:pt x="428" y="671"/>
                      <a:pt x="336" y="595"/>
                      <a:pt x="229" y="549"/>
                    </a:cubicBezTo>
                    <a:cubicBezTo>
                      <a:pt x="153" y="534"/>
                      <a:pt x="92" y="503"/>
                      <a:pt x="77" y="427"/>
                    </a:cubicBezTo>
                    <a:cubicBezTo>
                      <a:pt x="62" y="366"/>
                      <a:pt x="62" y="290"/>
                      <a:pt x="77" y="229"/>
                    </a:cubicBezTo>
                    <a:cubicBezTo>
                      <a:pt x="153" y="77"/>
                      <a:pt x="351" y="46"/>
                      <a:pt x="351" y="46"/>
                    </a:cubicBezTo>
                    <a:cubicBezTo>
                      <a:pt x="367" y="46"/>
                      <a:pt x="367" y="16"/>
                      <a:pt x="367" y="16"/>
                    </a:cubicBezTo>
                    <a:cubicBezTo>
                      <a:pt x="367" y="1"/>
                      <a:pt x="351"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33"/>
            <p:cNvSpPr/>
            <p:nvPr/>
          </p:nvSpPr>
          <p:spPr>
            <a:xfrm flipH="1">
              <a:off x="7771017" y="2991339"/>
              <a:ext cx="1056830" cy="844326"/>
            </a:xfrm>
            <a:custGeom>
              <a:avLst/>
              <a:gdLst/>
              <a:ahLst/>
              <a:cxnLst/>
              <a:rect l="l" t="t" r="r" b="b"/>
              <a:pathLst>
                <a:path w="17088" h="13652" extrusionOk="0">
                  <a:moveTo>
                    <a:pt x="7466" y="0"/>
                  </a:moveTo>
                  <a:lnTo>
                    <a:pt x="4617" y="838"/>
                  </a:lnTo>
                  <a:cubicBezTo>
                    <a:pt x="4617" y="838"/>
                    <a:pt x="4449" y="838"/>
                    <a:pt x="4190" y="975"/>
                  </a:cubicBezTo>
                  <a:lnTo>
                    <a:pt x="3977" y="1036"/>
                  </a:lnTo>
                  <a:lnTo>
                    <a:pt x="3977" y="1082"/>
                  </a:lnTo>
                  <a:cubicBezTo>
                    <a:pt x="3322" y="1463"/>
                    <a:pt x="2286" y="2453"/>
                    <a:pt x="1402" y="5028"/>
                  </a:cubicBezTo>
                  <a:cubicBezTo>
                    <a:pt x="0" y="9142"/>
                    <a:pt x="503" y="10025"/>
                    <a:pt x="503" y="10025"/>
                  </a:cubicBezTo>
                  <a:cubicBezTo>
                    <a:pt x="503" y="10025"/>
                    <a:pt x="686" y="9386"/>
                    <a:pt x="1189" y="9066"/>
                  </a:cubicBezTo>
                  <a:cubicBezTo>
                    <a:pt x="1698" y="8734"/>
                    <a:pt x="2347" y="8435"/>
                    <a:pt x="2955" y="8435"/>
                  </a:cubicBezTo>
                  <a:cubicBezTo>
                    <a:pt x="3074" y="8435"/>
                    <a:pt x="3192" y="8446"/>
                    <a:pt x="3306" y="8471"/>
                  </a:cubicBezTo>
                  <a:lnTo>
                    <a:pt x="2834" y="13652"/>
                  </a:lnTo>
                  <a:cubicBezTo>
                    <a:pt x="2834" y="13652"/>
                    <a:pt x="11915" y="12555"/>
                    <a:pt x="11839" y="12357"/>
                  </a:cubicBezTo>
                  <a:cubicBezTo>
                    <a:pt x="11823" y="12280"/>
                    <a:pt x="11930" y="10863"/>
                    <a:pt x="12082" y="9081"/>
                  </a:cubicBezTo>
                  <a:cubicBezTo>
                    <a:pt x="13195" y="10483"/>
                    <a:pt x="14398" y="11854"/>
                    <a:pt x="14901" y="11945"/>
                  </a:cubicBezTo>
                  <a:cubicBezTo>
                    <a:pt x="15041" y="11969"/>
                    <a:pt x="15182" y="11981"/>
                    <a:pt x="15320" y="11981"/>
                  </a:cubicBezTo>
                  <a:cubicBezTo>
                    <a:pt x="16266" y="11981"/>
                    <a:pt x="17088" y="11411"/>
                    <a:pt x="16623" y="9949"/>
                  </a:cubicBezTo>
                  <a:cubicBezTo>
                    <a:pt x="16166" y="8471"/>
                    <a:pt x="14124" y="2834"/>
                    <a:pt x="12418" y="1920"/>
                  </a:cubicBezTo>
                  <a:cubicBezTo>
                    <a:pt x="12357" y="1874"/>
                    <a:pt x="12296" y="1829"/>
                    <a:pt x="12220" y="1798"/>
                  </a:cubicBezTo>
                  <a:lnTo>
                    <a:pt x="10300" y="686"/>
                  </a:lnTo>
                  <a:lnTo>
                    <a:pt x="9980" y="1752"/>
                  </a:lnTo>
                  <a:lnTo>
                    <a:pt x="8883" y="2347"/>
                  </a:lnTo>
                  <a:lnTo>
                    <a:pt x="8411" y="3855"/>
                  </a:lnTo>
                  <a:lnTo>
                    <a:pt x="8487" y="2438"/>
                  </a:lnTo>
                  <a:lnTo>
                    <a:pt x="7055" y="1463"/>
                  </a:lnTo>
                  <a:lnTo>
                    <a:pt x="74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flipH="1">
              <a:off x="8197385" y="3102538"/>
              <a:ext cx="181952" cy="233223"/>
            </a:xfrm>
            <a:custGeom>
              <a:avLst/>
              <a:gdLst/>
              <a:ahLst/>
              <a:cxnLst/>
              <a:rect l="l" t="t" r="r" b="b"/>
              <a:pathLst>
                <a:path w="2942" h="3771" extrusionOk="0">
                  <a:moveTo>
                    <a:pt x="1" y="0"/>
                  </a:moveTo>
                  <a:lnTo>
                    <a:pt x="732" y="3520"/>
                  </a:lnTo>
                  <a:cubicBezTo>
                    <a:pt x="757" y="3686"/>
                    <a:pt x="891" y="3771"/>
                    <a:pt x="1028" y="3771"/>
                  </a:cubicBezTo>
                  <a:cubicBezTo>
                    <a:pt x="1141" y="3771"/>
                    <a:pt x="1256" y="3713"/>
                    <a:pt x="1311" y="3596"/>
                  </a:cubicBezTo>
                  <a:lnTo>
                    <a:pt x="2941" y="244"/>
                  </a:lnTo>
                  <a:lnTo>
                    <a:pt x="2408" y="244"/>
                  </a:lnTo>
                  <a:lnTo>
                    <a:pt x="2408" y="259"/>
                  </a:lnTo>
                  <a:lnTo>
                    <a:pt x="1661" y="549"/>
                  </a:lnTo>
                  <a:lnTo>
                    <a:pt x="1189" y="2057"/>
                  </a:lnTo>
                  <a:lnTo>
                    <a:pt x="1265" y="640"/>
                  </a:lnTo>
                  <a:lnTo>
                    <a:pt x="900" y="229"/>
                  </a:lnTo>
                  <a:lnTo>
                    <a:pt x="4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flipH="1">
              <a:off x="8154093" y="3013913"/>
              <a:ext cx="122518" cy="173479"/>
            </a:xfrm>
            <a:custGeom>
              <a:avLst/>
              <a:gdLst/>
              <a:ahLst/>
              <a:cxnLst/>
              <a:rect l="l" t="t" r="r" b="b"/>
              <a:pathLst>
                <a:path w="1981" h="2805" extrusionOk="0">
                  <a:moveTo>
                    <a:pt x="1280" y="1"/>
                  </a:moveTo>
                  <a:lnTo>
                    <a:pt x="1250" y="184"/>
                  </a:lnTo>
                  <a:cubicBezTo>
                    <a:pt x="1219" y="549"/>
                    <a:pt x="1097" y="869"/>
                    <a:pt x="899" y="1159"/>
                  </a:cubicBezTo>
                  <a:cubicBezTo>
                    <a:pt x="671" y="1464"/>
                    <a:pt x="366" y="1707"/>
                    <a:pt x="0" y="1982"/>
                  </a:cubicBezTo>
                  <a:lnTo>
                    <a:pt x="930" y="2804"/>
                  </a:lnTo>
                  <a:lnTo>
                    <a:pt x="1219" y="2515"/>
                  </a:lnTo>
                  <a:cubicBezTo>
                    <a:pt x="1737" y="1997"/>
                    <a:pt x="1981" y="1205"/>
                    <a:pt x="1981" y="641"/>
                  </a:cubicBezTo>
                  <a:lnTo>
                    <a:pt x="12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flipH="1">
              <a:off x="8323675" y="2975320"/>
              <a:ext cx="99016" cy="191353"/>
            </a:xfrm>
            <a:custGeom>
              <a:avLst/>
              <a:gdLst/>
              <a:ahLst/>
              <a:cxnLst/>
              <a:rect l="l" t="t" r="r" b="b"/>
              <a:pathLst>
                <a:path w="1601" h="3094" extrusionOk="0">
                  <a:moveTo>
                    <a:pt x="1052" y="0"/>
                  </a:moveTo>
                  <a:lnTo>
                    <a:pt x="610" y="183"/>
                  </a:lnTo>
                  <a:cubicBezTo>
                    <a:pt x="458" y="259"/>
                    <a:pt x="229" y="473"/>
                    <a:pt x="229" y="473"/>
                  </a:cubicBezTo>
                  <a:cubicBezTo>
                    <a:pt x="92" y="991"/>
                    <a:pt x="1" y="1402"/>
                    <a:pt x="290" y="2286"/>
                  </a:cubicBezTo>
                  <a:lnTo>
                    <a:pt x="686" y="3093"/>
                  </a:lnTo>
                  <a:lnTo>
                    <a:pt x="1601" y="2286"/>
                  </a:lnTo>
                  <a:cubicBezTo>
                    <a:pt x="1601" y="2286"/>
                    <a:pt x="1098" y="1874"/>
                    <a:pt x="991" y="1265"/>
                  </a:cubicBezTo>
                  <a:cubicBezTo>
                    <a:pt x="915" y="838"/>
                    <a:pt x="1006" y="777"/>
                    <a:pt x="1006" y="427"/>
                  </a:cubicBezTo>
                  <a:lnTo>
                    <a:pt x="10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flipH="1">
              <a:off x="8595057" y="3510167"/>
              <a:ext cx="208298" cy="106870"/>
            </a:xfrm>
            <a:custGeom>
              <a:avLst/>
              <a:gdLst/>
              <a:ahLst/>
              <a:cxnLst/>
              <a:rect l="l" t="t" r="r" b="b"/>
              <a:pathLst>
                <a:path w="3368" h="1728" extrusionOk="0">
                  <a:moveTo>
                    <a:pt x="2545" y="0"/>
                  </a:moveTo>
                  <a:cubicBezTo>
                    <a:pt x="1944" y="0"/>
                    <a:pt x="1284" y="274"/>
                    <a:pt x="777" y="646"/>
                  </a:cubicBezTo>
                  <a:cubicBezTo>
                    <a:pt x="397" y="920"/>
                    <a:pt x="0" y="1347"/>
                    <a:pt x="77" y="1667"/>
                  </a:cubicBezTo>
                  <a:cubicBezTo>
                    <a:pt x="77" y="1713"/>
                    <a:pt x="92" y="1728"/>
                    <a:pt x="138" y="1728"/>
                  </a:cubicBezTo>
                  <a:cubicBezTo>
                    <a:pt x="183" y="1728"/>
                    <a:pt x="214" y="1682"/>
                    <a:pt x="214" y="1652"/>
                  </a:cubicBezTo>
                  <a:cubicBezTo>
                    <a:pt x="153" y="1423"/>
                    <a:pt x="427" y="1073"/>
                    <a:pt x="854" y="753"/>
                  </a:cubicBezTo>
                  <a:cubicBezTo>
                    <a:pt x="1329" y="404"/>
                    <a:pt x="1972" y="137"/>
                    <a:pt x="2550" y="137"/>
                  </a:cubicBezTo>
                  <a:cubicBezTo>
                    <a:pt x="2807" y="137"/>
                    <a:pt x="3050" y="189"/>
                    <a:pt x="3261" y="311"/>
                  </a:cubicBezTo>
                  <a:cubicBezTo>
                    <a:pt x="3274" y="317"/>
                    <a:pt x="3289" y="321"/>
                    <a:pt x="3303" y="321"/>
                  </a:cubicBezTo>
                  <a:cubicBezTo>
                    <a:pt x="3324" y="321"/>
                    <a:pt x="3343" y="314"/>
                    <a:pt x="3352" y="296"/>
                  </a:cubicBezTo>
                  <a:cubicBezTo>
                    <a:pt x="3368" y="265"/>
                    <a:pt x="3368" y="220"/>
                    <a:pt x="3337" y="204"/>
                  </a:cubicBezTo>
                  <a:cubicBezTo>
                    <a:pt x="3102" y="62"/>
                    <a:pt x="2830" y="0"/>
                    <a:pt x="25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flipH="1">
              <a:off x="8297267" y="3102724"/>
              <a:ext cx="306325" cy="425750"/>
            </a:xfrm>
            <a:custGeom>
              <a:avLst/>
              <a:gdLst/>
              <a:ahLst/>
              <a:cxnLst/>
              <a:rect l="l" t="t" r="r" b="b"/>
              <a:pathLst>
                <a:path w="4953" h="6884" extrusionOk="0">
                  <a:moveTo>
                    <a:pt x="4164" y="1"/>
                  </a:moveTo>
                  <a:cubicBezTo>
                    <a:pt x="4148" y="1"/>
                    <a:pt x="4137" y="5"/>
                    <a:pt x="4129" y="12"/>
                  </a:cubicBezTo>
                  <a:cubicBezTo>
                    <a:pt x="4099" y="43"/>
                    <a:pt x="4099" y="89"/>
                    <a:pt x="4129" y="104"/>
                  </a:cubicBezTo>
                  <a:lnTo>
                    <a:pt x="4785" y="683"/>
                  </a:lnTo>
                  <a:lnTo>
                    <a:pt x="4510" y="3669"/>
                  </a:lnTo>
                  <a:cubicBezTo>
                    <a:pt x="4510" y="3699"/>
                    <a:pt x="4526" y="3745"/>
                    <a:pt x="4571" y="3745"/>
                  </a:cubicBezTo>
                  <a:cubicBezTo>
                    <a:pt x="4617" y="3745"/>
                    <a:pt x="4632" y="3730"/>
                    <a:pt x="4647" y="3684"/>
                  </a:cubicBezTo>
                  <a:lnTo>
                    <a:pt x="4937" y="652"/>
                  </a:lnTo>
                  <a:cubicBezTo>
                    <a:pt x="4952" y="637"/>
                    <a:pt x="4937" y="622"/>
                    <a:pt x="4922" y="607"/>
                  </a:cubicBezTo>
                  <a:lnTo>
                    <a:pt x="4221" y="12"/>
                  </a:lnTo>
                  <a:cubicBezTo>
                    <a:pt x="4198" y="5"/>
                    <a:pt x="4179" y="1"/>
                    <a:pt x="4164" y="1"/>
                  </a:cubicBezTo>
                  <a:close/>
                  <a:moveTo>
                    <a:pt x="722" y="4534"/>
                  </a:moveTo>
                  <a:cubicBezTo>
                    <a:pt x="701" y="4534"/>
                    <a:pt x="686" y="4545"/>
                    <a:pt x="671" y="4568"/>
                  </a:cubicBezTo>
                  <a:cubicBezTo>
                    <a:pt x="656" y="4583"/>
                    <a:pt x="107" y="5269"/>
                    <a:pt x="0" y="6808"/>
                  </a:cubicBezTo>
                  <a:cubicBezTo>
                    <a:pt x="0" y="6853"/>
                    <a:pt x="31" y="6884"/>
                    <a:pt x="77" y="6884"/>
                  </a:cubicBezTo>
                  <a:cubicBezTo>
                    <a:pt x="122" y="6884"/>
                    <a:pt x="138" y="6868"/>
                    <a:pt x="153" y="6823"/>
                  </a:cubicBezTo>
                  <a:cubicBezTo>
                    <a:pt x="259" y="5345"/>
                    <a:pt x="808" y="4659"/>
                    <a:pt x="808" y="4659"/>
                  </a:cubicBezTo>
                  <a:cubicBezTo>
                    <a:pt x="823" y="4614"/>
                    <a:pt x="823" y="4583"/>
                    <a:pt x="808" y="4568"/>
                  </a:cubicBezTo>
                  <a:cubicBezTo>
                    <a:pt x="770" y="4545"/>
                    <a:pt x="743" y="4534"/>
                    <a:pt x="722" y="45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flipH="1">
              <a:off x="7202340" y="3260741"/>
              <a:ext cx="763307" cy="472382"/>
            </a:xfrm>
            <a:custGeom>
              <a:avLst/>
              <a:gdLst/>
              <a:ahLst/>
              <a:cxnLst/>
              <a:rect l="l" t="t" r="r" b="b"/>
              <a:pathLst>
                <a:path w="12342" h="7638" extrusionOk="0">
                  <a:moveTo>
                    <a:pt x="10892" y="1588"/>
                  </a:moveTo>
                  <a:cubicBezTo>
                    <a:pt x="10885" y="1590"/>
                    <a:pt x="10883" y="1593"/>
                    <a:pt x="10884" y="1593"/>
                  </a:cubicBezTo>
                  <a:cubicBezTo>
                    <a:pt x="10885" y="1593"/>
                    <a:pt x="10888" y="1592"/>
                    <a:pt x="10892" y="1588"/>
                  </a:cubicBezTo>
                  <a:close/>
                  <a:moveTo>
                    <a:pt x="11417" y="1"/>
                  </a:moveTo>
                  <a:cubicBezTo>
                    <a:pt x="11262" y="1"/>
                    <a:pt x="11147" y="128"/>
                    <a:pt x="11046" y="215"/>
                  </a:cubicBezTo>
                  <a:cubicBezTo>
                    <a:pt x="10924" y="291"/>
                    <a:pt x="10833" y="367"/>
                    <a:pt x="10726" y="444"/>
                  </a:cubicBezTo>
                  <a:cubicBezTo>
                    <a:pt x="10513" y="596"/>
                    <a:pt x="10300" y="733"/>
                    <a:pt x="10086" y="870"/>
                  </a:cubicBezTo>
                  <a:cubicBezTo>
                    <a:pt x="9995" y="916"/>
                    <a:pt x="9888" y="962"/>
                    <a:pt x="9782" y="992"/>
                  </a:cubicBezTo>
                  <a:lnTo>
                    <a:pt x="9614" y="1053"/>
                  </a:lnTo>
                  <a:cubicBezTo>
                    <a:pt x="9584" y="1053"/>
                    <a:pt x="9553" y="1068"/>
                    <a:pt x="9523" y="1068"/>
                  </a:cubicBezTo>
                  <a:lnTo>
                    <a:pt x="9477" y="1068"/>
                  </a:lnTo>
                  <a:cubicBezTo>
                    <a:pt x="9507" y="1038"/>
                    <a:pt x="9507" y="992"/>
                    <a:pt x="9523" y="962"/>
                  </a:cubicBezTo>
                  <a:cubicBezTo>
                    <a:pt x="9553" y="840"/>
                    <a:pt x="9599" y="748"/>
                    <a:pt x="9629" y="642"/>
                  </a:cubicBezTo>
                  <a:cubicBezTo>
                    <a:pt x="9675" y="581"/>
                    <a:pt x="9690" y="535"/>
                    <a:pt x="9705" y="489"/>
                  </a:cubicBezTo>
                  <a:cubicBezTo>
                    <a:pt x="9755" y="311"/>
                    <a:pt x="9625" y="191"/>
                    <a:pt x="9485" y="191"/>
                  </a:cubicBezTo>
                  <a:cubicBezTo>
                    <a:pt x="9410" y="191"/>
                    <a:pt x="9332" y="226"/>
                    <a:pt x="9279" y="306"/>
                  </a:cubicBezTo>
                  <a:cubicBezTo>
                    <a:pt x="9203" y="428"/>
                    <a:pt x="9157" y="581"/>
                    <a:pt x="9081" y="687"/>
                  </a:cubicBezTo>
                  <a:cubicBezTo>
                    <a:pt x="9005" y="794"/>
                    <a:pt x="8928" y="901"/>
                    <a:pt x="8852" y="977"/>
                  </a:cubicBezTo>
                  <a:cubicBezTo>
                    <a:pt x="8685" y="1175"/>
                    <a:pt x="8471" y="1342"/>
                    <a:pt x="8334" y="1571"/>
                  </a:cubicBezTo>
                  <a:cubicBezTo>
                    <a:pt x="8258" y="1723"/>
                    <a:pt x="8197" y="1876"/>
                    <a:pt x="8167" y="2028"/>
                  </a:cubicBezTo>
                  <a:lnTo>
                    <a:pt x="8151" y="2028"/>
                  </a:lnTo>
                  <a:lnTo>
                    <a:pt x="1539" y="4938"/>
                  </a:lnTo>
                  <a:cubicBezTo>
                    <a:pt x="1539" y="4938"/>
                    <a:pt x="0" y="7132"/>
                    <a:pt x="1539" y="7604"/>
                  </a:cubicBezTo>
                  <a:cubicBezTo>
                    <a:pt x="1611" y="7627"/>
                    <a:pt x="1693" y="7638"/>
                    <a:pt x="1783" y="7638"/>
                  </a:cubicBezTo>
                  <a:cubicBezTo>
                    <a:pt x="3403" y="7638"/>
                    <a:pt x="7737" y="4176"/>
                    <a:pt x="8776" y="3338"/>
                  </a:cubicBezTo>
                  <a:cubicBezTo>
                    <a:pt x="8852" y="3354"/>
                    <a:pt x="8928" y="3369"/>
                    <a:pt x="9005" y="3369"/>
                  </a:cubicBezTo>
                  <a:cubicBezTo>
                    <a:pt x="9279" y="3369"/>
                    <a:pt x="9584" y="3338"/>
                    <a:pt x="9843" y="3262"/>
                  </a:cubicBezTo>
                  <a:cubicBezTo>
                    <a:pt x="10117" y="3186"/>
                    <a:pt x="10361" y="3034"/>
                    <a:pt x="10620" y="2973"/>
                  </a:cubicBezTo>
                  <a:cubicBezTo>
                    <a:pt x="10909" y="2912"/>
                    <a:pt x="11199" y="2912"/>
                    <a:pt x="11503" y="2912"/>
                  </a:cubicBezTo>
                  <a:cubicBezTo>
                    <a:pt x="11512" y="2913"/>
                    <a:pt x="11521" y="2913"/>
                    <a:pt x="11530" y="2913"/>
                  </a:cubicBezTo>
                  <a:cubicBezTo>
                    <a:pt x="11882" y="2913"/>
                    <a:pt x="11934" y="2333"/>
                    <a:pt x="11548" y="2333"/>
                  </a:cubicBezTo>
                  <a:cubicBezTo>
                    <a:pt x="11544" y="2333"/>
                    <a:pt x="11539" y="2333"/>
                    <a:pt x="11534" y="2333"/>
                  </a:cubicBezTo>
                  <a:cubicBezTo>
                    <a:pt x="11275" y="2333"/>
                    <a:pt x="11001" y="2333"/>
                    <a:pt x="10742" y="2363"/>
                  </a:cubicBezTo>
                  <a:cubicBezTo>
                    <a:pt x="10681" y="2363"/>
                    <a:pt x="10650" y="2379"/>
                    <a:pt x="10589" y="2379"/>
                  </a:cubicBezTo>
                  <a:cubicBezTo>
                    <a:pt x="10604" y="2333"/>
                    <a:pt x="10650" y="2287"/>
                    <a:pt x="10665" y="2226"/>
                  </a:cubicBezTo>
                  <a:cubicBezTo>
                    <a:pt x="10665" y="2226"/>
                    <a:pt x="10681" y="2211"/>
                    <a:pt x="10681" y="2196"/>
                  </a:cubicBezTo>
                  <a:cubicBezTo>
                    <a:pt x="10879" y="2196"/>
                    <a:pt x="11061" y="2120"/>
                    <a:pt x="11229" y="2074"/>
                  </a:cubicBezTo>
                  <a:cubicBezTo>
                    <a:pt x="11519" y="1998"/>
                    <a:pt x="11793" y="1906"/>
                    <a:pt x="12052" y="1815"/>
                  </a:cubicBezTo>
                  <a:cubicBezTo>
                    <a:pt x="12219" y="1784"/>
                    <a:pt x="12341" y="1647"/>
                    <a:pt x="12280" y="1495"/>
                  </a:cubicBezTo>
                  <a:cubicBezTo>
                    <a:pt x="12238" y="1379"/>
                    <a:pt x="12145" y="1329"/>
                    <a:pt x="12042" y="1329"/>
                  </a:cubicBezTo>
                  <a:cubicBezTo>
                    <a:pt x="11995" y="1329"/>
                    <a:pt x="11947" y="1339"/>
                    <a:pt x="11899" y="1358"/>
                  </a:cubicBezTo>
                  <a:cubicBezTo>
                    <a:pt x="11762" y="1419"/>
                    <a:pt x="11686" y="1434"/>
                    <a:pt x="11564" y="1495"/>
                  </a:cubicBezTo>
                  <a:lnTo>
                    <a:pt x="11153" y="1602"/>
                  </a:lnTo>
                  <a:cubicBezTo>
                    <a:pt x="11046" y="1647"/>
                    <a:pt x="10909" y="1662"/>
                    <a:pt x="10802" y="1708"/>
                  </a:cubicBezTo>
                  <a:cubicBezTo>
                    <a:pt x="10772" y="1708"/>
                    <a:pt x="10742" y="1708"/>
                    <a:pt x="10742" y="1723"/>
                  </a:cubicBezTo>
                  <a:lnTo>
                    <a:pt x="10726" y="1723"/>
                  </a:lnTo>
                  <a:cubicBezTo>
                    <a:pt x="10735" y="1698"/>
                    <a:pt x="10738" y="1687"/>
                    <a:pt x="10740" y="1687"/>
                  </a:cubicBezTo>
                  <a:cubicBezTo>
                    <a:pt x="10742" y="1687"/>
                    <a:pt x="10742" y="1694"/>
                    <a:pt x="10742" y="1708"/>
                  </a:cubicBezTo>
                  <a:lnTo>
                    <a:pt x="10757" y="1678"/>
                  </a:lnTo>
                  <a:cubicBezTo>
                    <a:pt x="10802" y="1647"/>
                    <a:pt x="10833" y="1602"/>
                    <a:pt x="10894" y="1586"/>
                  </a:cubicBezTo>
                  <a:lnTo>
                    <a:pt x="10894" y="1586"/>
                  </a:lnTo>
                  <a:cubicBezTo>
                    <a:pt x="10893" y="1587"/>
                    <a:pt x="10892" y="1588"/>
                    <a:pt x="10892" y="1588"/>
                  </a:cubicBezTo>
                  <a:lnTo>
                    <a:pt x="10892" y="1588"/>
                  </a:lnTo>
                  <a:cubicBezTo>
                    <a:pt x="10896" y="1587"/>
                    <a:pt x="10901" y="1586"/>
                    <a:pt x="10909" y="1586"/>
                  </a:cubicBezTo>
                  <a:cubicBezTo>
                    <a:pt x="10924" y="1571"/>
                    <a:pt x="10955" y="1571"/>
                    <a:pt x="10970" y="1556"/>
                  </a:cubicBezTo>
                  <a:lnTo>
                    <a:pt x="11427" y="1373"/>
                  </a:lnTo>
                  <a:cubicBezTo>
                    <a:pt x="11579" y="1327"/>
                    <a:pt x="11732" y="1251"/>
                    <a:pt x="11869" y="1190"/>
                  </a:cubicBezTo>
                  <a:cubicBezTo>
                    <a:pt x="11945" y="1144"/>
                    <a:pt x="11991" y="1129"/>
                    <a:pt x="12067" y="1099"/>
                  </a:cubicBezTo>
                  <a:lnTo>
                    <a:pt x="12128" y="1068"/>
                  </a:lnTo>
                  <a:cubicBezTo>
                    <a:pt x="12143" y="1053"/>
                    <a:pt x="12174" y="1038"/>
                    <a:pt x="12189" y="1038"/>
                  </a:cubicBezTo>
                  <a:cubicBezTo>
                    <a:pt x="12219" y="992"/>
                    <a:pt x="12265" y="916"/>
                    <a:pt x="12265" y="870"/>
                  </a:cubicBezTo>
                  <a:cubicBezTo>
                    <a:pt x="12265" y="737"/>
                    <a:pt x="12160" y="603"/>
                    <a:pt x="12021" y="603"/>
                  </a:cubicBezTo>
                  <a:cubicBezTo>
                    <a:pt x="12001" y="603"/>
                    <a:pt x="11981" y="606"/>
                    <a:pt x="11960" y="611"/>
                  </a:cubicBezTo>
                  <a:cubicBezTo>
                    <a:pt x="11823" y="657"/>
                    <a:pt x="11686" y="733"/>
                    <a:pt x="11579" y="794"/>
                  </a:cubicBezTo>
                  <a:cubicBezTo>
                    <a:pt x="11458" y="840"/>
                    <a:pt x="11336" y="901"/>
                    <a:pt x="11214" y="946"/>
                  </a:cubicBezTo>
                  <a:cubicBezTo>
                    <a:pt x="11031" y="1023"/>
                    <a:pt x="10787" y="1114"/>
                    <a:pt x="10574" y="1175"/>
                  </a:cubicBezTo>
                  <a:cubicBezTo>
                    <a:pt x="10650" y="1114"/>
                    <a:pt x="10726" y="1038"/>
                    <a:pt x="10802" y="977"/>
                  </a:cubicBezTo>
                  <a:cubicBezTo>
                    <a:pt x="10894" y="901"/>
                    <a:pt x="10970" y="824"/>
                    <a:pt x="11061" y="748"/>
                  </a:cubicBezTo>
                  <a:cubicBezTo>
                    <a:pt x="11122" y="718"/>
                    <a:pt x="11153" y="672"/>
                    <a:pt x="11214" y="642"/>
                  </a:cubicBezTo>
                  <a:cubicBezTo>
                    <a:pt x="11351" y="535"/>
                    <a:pt x="11595" y="444"/>
                    <a:pt x="11640" y="276"/>
                  </a:cubicBezTo>
                  <a:cubicBezTo>
                    <a:pt x="11671" y="139"/>
                    <a:pt x="11579" y="2"/>
                    <a:pt x="11442" y="2"/>
                  </a:cubicBezTo>
                  <a:cubicBezTo>
                    <a:pt x="11434" y="1"/>
                    <a:pt x="11425" y="1"/>
                    <a:pt x="11417" y="1"/>
                  </a:cubicBezTo>
                  <a:close/>
                </a:path>
              </a:pathLst>
            </a:custGeom>
            <a:solidFill>
              <a:srgbClr val="FF9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33"/>
            <p:cNvGrpSpPr/>
            <p:nvPr/>
          </p:nvGrpSpPr>
          <p:grpSpPr>
            <a:xfrm rot="-1013742" flipH="1">
              <a:off x="7204804" y="3096313"/>
              <a:ext cx="969414" cy="1065397"/>
              <a:chOff x="4341209" y="1707836"/>
              <a:chExt cx="649944" cy="714296"/>
            </a:xfrm>
          </p:grpSpPr>
          <p:sp>
            <p:nvSpPr>
              <p:cNvPr id="643" name="Google Shape;643;p33"/>
              <p:cNvSpPr/>
              <p:nvPr/>
            </p:nvSpPr>
            <p:spPr>
              <a:xfrm>
                <a:off x="4341209" y="1707836"/>
                <a:ext cx="649944" cy="714296"/>
              </a:xfrm>
              <a:custGeom>
                <a:avLst/>
                <a:gdLst/>
                <a:ahLst/>
                <a:cxnLst/>
                <a:rect l="l" t="t" r="r" b="b"/>
                <a:pathLst>
                  <a:path w="21240" h="23343" extrusionOk="0">
                    <a:moveTo>
                      <a:pt x="12189" y="1"/>
                    </a:moveTo>
                    <a:lnTo>
                      <a:pt x="1" y="16775"/>
                    </a:lnTo>
                    <a:lnTo>
                      <a:pt x="9035" y="23342"/>
                    </a:lnTo>
                    <a:lnTo>
                      <a:pt x="21239" y="6583"/>
                    </a:lnTo>
                    <a:lnTo>
                      <a:pt x="121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4370585" y="1735805"/>
                <a:ext cx="591651" cy="657410"/>
              </a:xfrm>
              <a:custGeom>
                <a:avLst/>
                <a:gdLst/>
                <a:ahLst/>
                <a:cxnLst/>
                <a:rect l="l" t="t" r="r" b="b"/>
                <a:pathLst>
                  <a:path w="19335" h="21484" extrusionOk="0">
                    <a:moveTo>
                      <a:pt x="11473" y="1"/>
                    </a:moveTo>
                    <a:lnTo>
                      <a:pt x="0" y="15755"/>
                    </a:lnTo>
                    <a:lnTo>
                      <a:pt x="7877" y="21483"/>
                    </a:lnTo>
                    <a:lnTo>
                      <a:pt x="19335" y="5729"/>
                    </a:lnTo>
                    <a:lnTo>
                      <a:pt x="114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4380836" y="1747004"/>
                <a:ext cx="570231" cy="635960"/>
              </a:xfrm>
              <a:custGeom>
                <a:avLst/>
                <a:gdLst/>
                <a:ahLst/>
                <a:cxnLst/>
                <a:rect l="l" t="t" r="r" b="b"/>
                <a:pathLst>
                  <a:path w="18635" h="20783" extrusionOk="0">
                    <a:moveTo>
                      <a:pt x="11580" y="0"/>
                    </a:moveTo>
                    <a:cubicBezTo>
                      <a:pt x="11260" y="61"/>
                      <a:pt x="11092" y="77"/>
                      <a:pt x="10772" y="138"/>
                    </a:cubicBezTo>
                    <a:lnTo>
                      <a:pt x="9584" y="1753"/>
                    </a:lnTo>
                    <a:cubicBezTo>
                      <a:pt x="9645" y="2073"/>
                      <a:pt x="9660" y="2255"/>
                      <a:pt x="9721" y="2575"/>
                    </a:cubicBezTo>
                    <a:lnTo>
                      <a:pt x="11336" y="3748"/>
                    </a:lnTo>
                    <a:cubicBezTo>
                      <a:pt x="11656" y="3688"/>
                      <a:pt x="11839" y="3672"/>
                      <a:pt x="12159" y="3627"/>
                    </a:cubicBezTo>
                    <a:lnTo>
                      <a:pt x="13332" y="1996"/>
                    </a:lnTo>
                    <a:cubicBezTo>
                      <a:pt x="13286" y="1676"/>
                      <a:pt x="13256" y="1509"/>
                      <a:pt x="13195" y="1189"/>
                    </a:cubicBezTo>
                    <a:lnTo>
                      <a:pt x="11580" y="0"/>
                    </a:lnTo>
                    <a:close/>
                    <a:moveTo>
                      <a:pt x="14231" y="1920"/>
                    </a:moveTo>
                    <a:cubicBezTo>
                      <a:pt x="13911" y="1981"/>
                      <a:pt x="13743" y="1996"/>
                      <a:pt x="13408" y="2057"/>
                    </a:cubicBezTo>
                    <a:lnTo>
                      <a:pt x="12235" y="3672"/>
                    </a:lnTo>
                    <a:cubicBezTo>
                      <a:pt x="12296" y="4007"/>
                      <a:pt x="12326" y="4190"/>
                      <a:pt x="12372" y="4495"/>
                    </a:cubicBezTo>
                    <a:lnTo>
                      <a:pt x="13987" y="5683"/>
                    </a:lnTo>
                    <a:cubicBezTo>
                      <a:pt x="14307" y="5622"/>
                      <a:pt x="14475" y="5607"/>
                      <a:pt x="14810" y="5546"/>
                    </a:cubicBezTo>
                    <a:lnTo>
                      <a:pt x="15983" y="3931"/>
                    </a:lnTo>
                    <a:cubicBezTo>
                      <a:pt x="15922" y="3596"/>
                      <a:pt x="15907" y="3429"/>
                      <a:pt x="15846" y="3109"/>
                    </a:cubicBezTo>
                    <a:lnTo>
                      <a:pt x="14231" y="1920"/>
                    </a:lnTo>
                    <a:close/>
                    <a:moveTo>
                      <a:pt x="9660" y="2636"/>
                    </a:moveTo>
                    <a:cubicBezTo>
                      <a:pt x="9340" y="2682"/>
                      <a:pt x="9173" y="2712"/>
                      <a:pt x="8837" y="2758"/>
                    </a:cubicBezTo>
                    <a:lnTo>
                      <a:pt x="7664" y="4388"/>
                    </a:lnTo>
                    <a:cubicBezTo>
                      <a:pt x="7725" y="4708"/>
                      <a:pt x="7740" y="4876"/>
                      <a:pt x="7801" y="5196"/>
                    </a:cubicBezTo>
                    <a:lnTo>
                      <a:pt x="9416" y="6384"/>
                    </a:lnTo>
                    <a:cubicBezTo>
                      <a:pt x="9736" y="6323"/>
                      <a:pt x="9904" y="6308"/>
                      <a:pt x="10239" y="6247"/>
                    </a:cubicBezTo>
                    <a:lnTo>
                      <a:pt x="11412" y="4632"/>
                    </a:lnTo>
                    <a:cubicBezTo>
                      <a:pt x="11351" y="4312"/>
                      <a:pt x="11336" y="4129"/>
                      <a:pt x="11275" y="3809"/>
                    </a:cubicBezTo>
                    <a:lnTo>
                      <a:pt x="9660" y="2636"/>
                    </a:lnTo>
                    <a:close/>
                    <a:moveTo>
                      <a:pt x="16882" y="3870"/>
                    </a:moveTo>
                    <a:cubicBezTo>
                      <a:pt x="16562" y="3931"/>
                      <a:pt x="16379" y="3947"/>
                      <a:pt x="16059" y="4007"/>
                    </a:cubicBezTo>
                    <a:lnTo>
                      <a:pt x="14886" y="5622"/>
                    </a:lnTo>
                    <a:cubicBezTo>
                      <a:pt x="14932" y="5942"/>
                      <a:pt x="14962" y="6110"/>
                      <a:pt x="15008" y="6445"/>
                    </a:cubicBezTo>
                    <a:lnTo>
                      <a:pt x="16638" y="7618"/>
                    </a:lnTo>
                    <a:cubicBezTo>
                      <a:pt x="16958" y="7557"/>
                      <a:pt x="17126" y="7542"/>
                      <a:pt x="17446" y="7481"/>
                    </a:cubicBezTo>
                    <a:lnTo>
                      <a:pt x="18634" y="5866"/>
                    </a:lnTo>
                    <a:cubicBezTo>
                      <a:pt x="18573" y="5546"/>
                      <a:pt x="18558" y="5379"/>
                      <a:pt x="18497" y="5044"/>
                    </a:cubicBezTo>
                    <a:lnTo>
                      <a:pt x="16882" y="3870"/>
                    </a:lnTo>
                    <a:close/>
                    <a:moveTo>
                      <a:pt x="12326" y="4571"/>
                    </a:moveTo>
                    <a:cubicBezTo>
                      <a:pt x="12007" y="4632"/>
                      <a:pt x="11839" y="4647"/>
                      <a:pt x="11504" y="4708"/>
                    </a:cubicBezTo>
                    <a:lnTo>
                      <a:pt x="10331" y="6323"/>
                    </a:lnTo>
                    <a:cubicBezTo>
                      <a:pt x="10392" y="6643"/>
                      <a:pt x="10407" y="6826"/>
                      <a:pt x="10468" y="7146"/>
                    </a:cubicBezTo>
                    <a:lnTo>
                      <a:pt x="12083" y="8319"/>
                    </a:lnTo>
                    <a:cubicBezTo>
                      <a:pt x="12403" y="8274"/>
                      <a:pt x="12570" y="8243"/>
                      <a:pt x="12905" y="8197"/>
                    </a:cubicBezTo>
                    <a:lnTo>
                      <a:pt x="14063" y="6567"/>
                    </a:lnTo>
                    <a:cubicBezTo>
                      <a:pt x="14002" y="6247"/>
                      <a:pt x="13987" y="6080"/>
                      <a:pt x="13926" y="5760"/>
                    </a:cubicBezTo>
                    <a:lnTo>
                      <a:pt x="12326" y="4571"/>
                    </a:lnTo>
                    <a:close/>
                    <a:moveTo>
                      <a:pt x="7756" y="5257"/>
                    </a:moveTo>
                    <a:cubicBezTo>
                      <a:pt x="7436" y="5318"/>
                      <a:pt x="7268" y="5333"/>
                      <a:pt x="6933" y="5394"/>
                    </a:cubicBezTo>
                    <a:lnTo>
                      <a:pt x="5760" y="7009"/>
                    </a:lnTo>
                    <a:cubicBezTo>
                      <a:pt x="5821" y="7329"/>
                      <a:pt x="5836" y="7512"/>
                      <a:pt x="5897" y="7832"/>
                    </a:cubicBezTo>
                    <a:lnTo>
                      <a:pt x="7512" y="9005"/>
                    </a:lnTo>
                    <a:cubicBezTo>
                      <a:pt x="7832" y="8959"/>
                      <a:pt x="7999" y="8929"/>
                      <a:pt x="8335" y="8883"/>
                    </a:cubicBezTo>
                    <a:lnTo>
                      <a:pt x="9508" y="7253"/>
                    </a:lnTo>
                    <a:cubicBezTo>
                      <a:pt x="9447" y="6933"/>
                      <a:pt x="9432" y="6765"/>
                      <a:pt x="9371" y="6445"/>
                    </a:cubicBezTo>
                    <a:lnTo>
                      <a:pt x="7756" y="5257"/>
                    </a:lnTo>
                    <a:close/>
                    <a:moveTo>
                      <a:pt x="14978" y="6491"/>
                    </a:moveTo>
                    <a:cubicBezTo>
                      <a:pt x="14658" y="6552"/>
                      <a:pt x="14475" y="6567"/>
                      <a:pt x="14155" y="6628"/>
                    </a:cubicBezTo>
                    <a:lnTo>
                      <a:pt x="12982" y="8243"/>
                    </a:lnTo>
                    <a:cubicBezTo>
                      <a:pt x="13027" y="8578"/>
                      <a:pt x="13058" y="8746"/>
                      <a:pt x="13104" y="9066"/>
                    </a:cubicBezTo>
                    <a:lnTo>
                      <a:pt x="14734" y="10254"/>
                    </a:lnTo>
                    <a:cubicBezTo>
                      <a:pt x="15054" y="10193"/>
                      <a:pt x="15221" y="10178"/>
                      <a:pt x="15541" y="10117"/>
                    </a:cubicBezTo>
                    <a:lnTo>
                      <a:pt x="16730" y="8502"/>
                    </a:lnTo>
                    <a:cubicBezTo>
                      <a:pt x="16669" y="8167"/>
                      <a:pt x="16654" y="7999"/>
                      <a:pt x="16593" y="7679"/>
                    </a:cubicBezTo>
                    <a:lnTo>
                      <a:pt x="14978" y="6491"/>
                    </a:lnTo>
                    <a:close/>
                    <a:moveTo>
                      <a:pt x="10407" y="7207"/>
                    </a:moveTo>
                    <a:cubicBezTo>
                      <a:pt x="10087" y="7253"/>
                      <a:pt x="9904" y="7283"/>
                      <a:pt x="9584" y="7329"/>
                    </a:cubicBezTo>
                    <a:lnTo>
                      <a:pt x="8411" y="8959"/>
                    </a:lnTo>
                    <a:cubicBezTo>
                      <a:pt x="8457" y="9279"/>
                      <a:pt x="8487" y="9447"/>
                      <a:pt x="8533" y="9767"/>
                    </a:cubicBezTo>
                    <a:lnTo>
                      <a:pt x="10163" y="10955"/>
                    </a:lnTo>
                    <a:cubicBezTo>
                      <a:pt x="10483" y="10894"/>
                      <a:pt x="10651" y="10879"/>
                      <a:pt x="10970" y="10818"/>
                    </a:cubicBezTo>
                    <a:lnTo>
                      <a:pt x="12159" y="9203"/>
                    </a:lnTo>
                    <a:cubicBezTo>
                      <a:pt x="12098" y="8883"/>
                      <a:pt x="12083" y="8700"/>
                      <a:pt x="12022" y="8380"/>
                    </a:cubicBezTo>
                    <a:lnTo>
                      <a:pt x="10407" y="7207"/>
                    </a:lnTo>
                    <a:close/>
                    <a:moveTo>
                      <a:pt x="5836" y="7908"/>
                    </a:moveTo>
                    <a:cubicBezTo>
                      <a:pt x="5516" y="7969"/>
                      <a:pt x="5333" y="7984"/>
                      <a:pt x="5013" y="8045"/>
                    </a:cubicBezTo>
                    <a:lnTo>
                      <a:pt x="3840" y="9660"/>
                    </a:lnTo>
                    <a:cubicBezTo>
                      <a:pt x="3886" y="9980"/>
                      <a:pt x="3916" y="10148"/>
                      <a:pt x="3962" y="10483"/>
                    </a:cubicBezTo>
                    <a:lnTo>
                      <a:pt x="5592" y="11656"/>
                    </a:lnTo>
                    <a:cubicBezTo>
                      <a:pt x="5912" y="11595"/>
                      <a:pt x="6080" y="11580"/>
                      <a:pt x="6400" y="11519"/>
                    </a:cubicBezTo>
                    <a:lnTo>
                      <a:pt x="7588" y="9904"/>
                    </a:lnTo>
                    <a:cubicBezTo>
                      <a:pt x="7527" y="9584"/>
                      <a:pt x="7512" y="9416"/>
                      <a:pt x="7451" y="9081"/>
                    </a:cubicBezTo>
                    <a:lnTo>
                      <a:pt x="5836" y="7908"/>
                    </a:lnTo>
                    <a:close/>
                    <a:moveTo>
                      <a:pt x="13058" y="9142"/>
                    </a:moveTo>
                    <a:cubicBezTo>
                      <a:pt x="12723" y="9203"/>
                      <a:pt x="12555" y="9218"/>
                      <a:pt x="12235" y="9279"/>
                    </a:cubicBezTo>
                    <a:lnTo>
                      <a:pt x="11047" y="10894"/>
                    </a:lnTo>
                    <a:cubicBezTo>
                      <a:pt x="11108" y="11214"/>
                      <a:pt x="11123" y="11397"/>
                      <a:pt x="11184" y="11717"/>
                    </a:cubicBezTo>
                    <a:lnTo>
                      <a:pt x="12799" y="12890"/>
                    </a:lnTo>
                    <a:cubicBezTo>
                      <a:pt x="13134" y="12844"/>
                      <a:pt x="13302" y="12814"/>
                      <a:pt x="13622" y="12768"/>
                    </a:cubicBezTo>
                    <a:lnTo>
                      <a:pt x="14810" y="11138"/>
                    </a:lnTo>
                    <a:cubicBezTo>
                      <a:pt x="14749" y="10818"/>
                      <a:pt x="14734" y="10650"/>
                      <a:pt x="14673" y="10330"/>
                    </a:cubicBezTo>
                    <a:lnTo>
                      <a:pt x="13058" y="9142"/>
                    </a:lnTo>
                    <a:close/>
                    <a:moveTo>
                      <a:pt x="8487" y="9828"/>
                    </a:moveTo>
                    <a:cubicBezTo>
                      <a:pt x="8152" y="9889"/>
                      <a:pt x="7984" y="9904"/>
                      <a:pt x="7664" y="9965"/>
                    </a:cubicBezTo>
                    <a:lnTo>
                      <a:pt x="6476" y="11580"/>
                    </a:lnTo>
                    <a:cubicBezTo>
                      <a:pt x="6537" y="11900"/>
                      <a:pt x="6552" y="12083"/>
                      <a:pt x="6613" y="12402"/>
                    </a:cubicBezTo>
                    <a:lnTo>
                      <a:pt x="8228" y="13576"/>
                    </a:lnTo>
                    <a:cubicBezTo>
                      <a:pt x="8563" y="13530"/>
                      <a:pt x="8731" y="13499"/>
                      <a:pt x="9051" y="13454"/>
                    </a:cubicBezTo>
                    <a:lnTo>
                      <a:pt x="10239" y="11823"/>
                    </a:lnTo>
                    <a:cubicBezTo>
                      <a:pt x="10178" y="11504"/>
                      <a:pt x="10163" y="11336"/>
                      <a:pt x="10102" y="11016"/>
                    </a:cubicBezTo>
                    <a:lnTo>
                      <a:pt x="8487" y="9828"/>
                    </a:lnTo>
                    <a:close/>
                    <a:moveTo>
                      <a:pt x="3931" y="10528"/>
                    </a:moveTo>
                    <a:cubicBezTo>
                      <a:pt x="3612" y="10589"/>
                      <a:pt x="3429" y="10605"/>
                      <a:pt x="3109" y="10666"/>
                    </a:cubicBezTo>
                    <a:lnTo>
                      <a:pt x="1936" y="12281"/>
                    </a:lnTo>
                    <a:cubicBezTo>
                      <a:pt x="1981" y="12616"/>
                      <a:pt x="2012" y="12783"/>
                      <a:pt x="2057" y="13103"/>
                    </a:cubicBezTo>
                    <a:lnTo>
                      <a:pt x="3688" y="14292"/>
                    </a:lnTo>
                    <a:cubicBezTo>
                      <a:pt x="4008" y="14231"/>
                      <a:pt x="4175" y="14216"/>
                      <a:pt x="4495" y="14155"/>
                    </a:cubicBezTo>
                    <a:lnTo>
                      <a:pt x="5684" y="12540"/>
                    </a:lnTo>
                    <a:cubicBezTo>
                      <a:pt x="5623" y="12204"/>
                      <a:pt x="5607" y="12037"/>
                      <a:pt x="5547" y="11717"/>
                    </a:cubicBezTo>
                    <a:lnTo>
                      <a:pt x="3931" y="10528"/>
                    </a:lnTo>
                    <a:close/>
                    <a:moveTo>
                      <a:pt x="11153" y="11778"/>
                    </a:moveTo>
                    <a:cubicBezTo>
                      <a:pt x="10818" y="11823"/>
                      <a:pt x="10651" y="11854"/>
                      <a:pt x="10331" y="11900"/>
                    </a:cubicBezTo>
                    <a:lnTo>
                      <a:pt x="9142" y="13530"/>
                    </a:lnTo>
                    <a:cubicBezTo>
                      <a:pt x="9203" y="13850"/>
                      <a:pt x="9218" y="14017"/>
                      <a:pt x="9279" y="14337"/>
                    </a:cubicBezTo>
                    <a:lnTo>
                      <a:pt x="10894" y="15526"/>
                    </a:lnTo>
                    <a:cubicBezTo>
                      <a:pt x="11230" y="15465"/>
                      <a:pt x="11397" y="15450"/>
                      <a:pt x="11717" y="15389"/>
                    </a:cubicBezTo>
                    <a:lnTo>
                      <a:pt x="12905" y="13774"/>
                    </a:lnTo>
                    <a:cubicBezTo>
                      <a:pt x="12845" y="13454"/>
                      <a:pt x="12829" y="13271"/>
                      <a:pt x="12768" y="12951"/>
                    </a:cubicBezTo>
                    <a:lnTo>
                      <a:pt x="11153" y="11778"/>
                    </a:lnTo>
                    <a:close/>
                    <a:moveTo>
                      <a:pt x="6583" y="12479"/>
                    </a:moveTo>
                    <a:cubicBezTo>
                      <a:pt x="6247" y="12540"/>
                      <a:pt x="6080" y="12555"/>
                      <a:pt x="5760" y="12616"/>
                    </a:cubicBezTo>
                    <a:lnTo>
                      <a:pt x="4571" y="14231"/>
                    </a:lnTo>
                    <a:cubicBezTo>
                      <a:pt x="4632" y="14551"/>
                      <a:pt x="4648" y="14718"/>
                      <a:pt x="4709" y="15054"/>
                    </a:cubicBezTo>
                    <a:lnTo>
                      <a:pt x="6324" y="16227"/>
                    </a:lnTo>
                    <a:cubicBezTo>
                      <a:pt x="6659" y="16166"/>
                      <a:pt x="6826" y="16150"/>
                      <a:pt x="7146" y="16090"/>
                    </a:cubicBezTo>
                    <a:lnTo>
                      <a:pt x="8335" y="14475"/>
                    </a:lnTo>
                    <a:cubicBezTo>
                      <a:pt x="8274" y="14155"/>
                      <a:pt x="8259" y="13987"/>
                      <a:pt x="8198" y="13652"/>
                    </a:cubicBezTo>
                    <a:lnTo>
                      <a:pt x="6583" y="12479"/>
                    </a:lnTo>
                    <a:close/>
                    <a:moveTo>
                      <a:pt x="2012" y="13179"/>
                    </a:moveTo>
                    <a:cubicBezTo>
                      <a:pt x="1677" y="13240"/>
                      <a:pt x="1509" y="13256"/>
                      <a:pt x="1189" y="13317"/>
                    </a:cubicBezTo>
                    <a:lnTo>
                      <a:pt x="1" y="14932"/>
                    </a:lnTo>
                    <a:cubicBezTo>
                      <a:pt x="62" y="15252"/>
                      <a:pt x="77" y="15434"/>
                      <a:pt x="138" y="15754"/>
                    </a:cubicBezTo>
                    <a:lnTo>
                      <a:pt x="1753" y="16928"/>
                    </a:lnTo>
                    <a:cubicBezTo>
                      <a:pt x="2088" y="16882"/>
                      <a:pt x="2256" y="16851"/>
                      <a:pt x="2575" y="16806"/>
                    </a:cubicBezTo>
                    <a:lnTo>
                      <a:pt x="3764" y="15175"/>
                    </a:lnTo>
                    <a:cubicBezTo>
                      <a:pt x="3703" y="14855"/>
                      <a:pt x="3688" y="14673"/>
                      <a:pt x="3627" y="14368"/>
                    </a:cubicBezTo>
                    <a:lnTo>
                      <a:pt x="2012" y="13179"/>
                    </a:lnTo>
                    <a:close/>
                    <a:moveTo>
                      <a:pt x="9218" y="14398"/>
                    </a:moveTo>
                    <a:cubicBezTo>
                      <a:pt x="8898" y="14459"/>
                      <a:pt x="8731" y="14475"/>
                      <a:pt x="8411" y="14535"/>
                    </a:cubicBezTo>
                    <a:lnTo>
                      <a:pt x="7222" y="16150"/>
                    </a:lnTo>
                    <a:cubicBezTo>
                      <a:pt x="7283" y="16470"/>
                      <a:pt x="7299" y="16653"/>
                      <a:pt x="7360" y="16973"/>
                    </a:cubicBezTo>
                    <a:lnTo>
                      <a:pt x="8975" y="18146"/>
                    </a:lnTo>
                    <a:cubicBezTo>
                      <a:pt x="9295" y="18101"/>
                      <a:pt x="9477" y="18070"/>
                      <a:pt x="9797" y="18025"/>
                    </a:cubicBezTo>
                    <a:lnTo>
                      <a:pt x="10970" y="16394"/>
                    </a:lnTo>
                    <a:cubicBezTo>
                      <a:pt x="10925" y="16074"/>
                      <a:pt x="10894" y="15907"/>
                      <a:pt x="10849" y="15587"/>
                    </a:cubicBezTo>
                    <a:lnTo>
                      <a:pt x="9218" y="14398"/>
                    </a:lnTo>
                    <a:close/>
                    <a:moveTo>
                      <a:pt x="4648" y="15099"/>
                    </a:moveTo>
                    <a:cubicBezTo>
                      <a:pt x="4328" y="15160"/>
                      <a:pt x="4160" y="15175"/>
                      <a:pt x="3840" y="15236"/>
                    </a:cubicBezTo>
                    <a:lnTo>
                      <a:pt x="2652" y="16851"/>
                    </a:lnTo>
                    <a:cubicBezTo>
                      <a:pt x="2713" y="17187"/>
                      <a:pt x="2728" y="17354"/>
                      <a:pt x="2789" y="17674"/>
                    </a:cubicBezTo>
                    <a:lnTo>
                      <a:pt x="4404" y="18862"/>
                    </a:lnTo>
                    <a:cubicBezTo>
                      <a:pt x="4724" y="18802"/>
                      <a:pt x="4907" y="18786"/>
                      <a:pt x="5227" y="18725"/>
                    </a:cubicBezTo>
                    <a:lnTo>
                      <a:pt x="6400" y="17110"/>
                    </a:lnTo>
                    <a:cubicBezTo>
                      <a:pt x="6354" y="16775"/>
                      <a:pt x="6324" y="16608"/>
                      <a:pt x="6278" y="16288"/>
                    </a:cubicBezTo>
                    <a:lnTo>
                      <a:pt x="4648" y="15099"/>
                    </a:lnTo>
                    <a:close/>
                    <a:moveTo>
                      <a:pt x="7314" y="17034"/>
                    </a:moveTo>
                    <a:cubicBezTo>
                      <a:pt x="6994" y="17080"/>
                      <a:pt x="6826" y="17095"/>
                      <a:pt x="6506" y="17156"/>
                    </a:cubicBezTo>
                    <a:lnTo>
                      <a:pt x="5318" y="18786"/>
                    </a:lnTo>
                    <a:cubicBezTo>
                      <a:pt x="5379" y="19106"/>
                      <a:pt x="5394" y="19274"/>
                      <a:pt x="5455" y="19594"/>
                    </a:cubicBezTo>
                    <a:lnTo>
                      <a:pt x="7070" y="20782"/>
                    </a:lnTo>
                    <a:cubicBezTo>
                      <a:pt x="7390" y="20721"/>
                      <a:pt x="7573" y="20706"/>
                      <a:pt x="7893" y="20645"/>
                    </a:cubicBezTo>
                    <a:lnTo>
                      <a:pt x="9066" y="19030"/>
                    </a:lnTo>
                    <a:cubicBezTo>
                      <a:pt x="9020" y="18710"/>
                      <a:pt x="8990" y="18527"/>
                      <a:pt x="8944" y="18207"/>
                    </a:cubicBezTo>
                    <a:lnTo>
                      <a:pt x="7314" y="1703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4384570" y="1745872"/>
                <a:ext cx="563683" cy="637857"/>
              </a:xfrm>
              <a:custGeom>
                <a:avLst/>
                <a:gdLst/>
                <a:ahLst/>
                <a:cxnLst/>
                <a:rect l="l" t="t" r="r" b="b"/>
                <a:pathLst>
                  <a:path w="18421" h="20845" extrusionOk="0">
                    <a:moveTo>
                      <a:pt x="16788" y="3871"/>
                    </a:moveTo>
                    <a:cubicBezTo>
                      <a:pt x="16777" y="3871"/>
                      <a:pt x="16768" y="3882"/>
                      <a:pt x="16760" y="3907"/>
                    </a:cubicBezTo>
                    <a:lnTo>
                      <a:pt x="14886" y="6482"/>
                    </a:lnTo>
                    <a:cubicBezTo>
                      <a:pt x="14878" y="6491"/>
                      <a:pt x="14874" y="6499"/>
                      <a:pt x="14880" y="6507"/>
                    </a:cubicBezTo>
                    <a:lnTo>
                      <a:pt x="14880" y="6507"/>
                    </a:lnTo>
                    <a:cubicBezTo>
                      <a:pt x="14876" y="6504"/>
                      <a:pt x="14871" y="6503"/>
                      <a:pt x="14867" y="6503"/>
                    </a:cubicBezTo>
                    <a:cubicBezTo>
                      <a:pt x="14858" y="6503"/>
                      <a:pt x="14849" y="6510"/>
                      <a:pt x="14840" y="6528"/>
                    </a:cubicBezTo>
                    <a:lnTo>
                      <a:pt x="12966" y="9103"/>
                    </a:lnTo>
                    <a:cubicBezTo>
                      <a:pt x="12960" y="9109"/>
                      <a:pt x="12956" y="9119"/>
                      <a:pt x="12956" y="9128"/>
                    </a:cubicBezTo>
                    <a:lnTo>
                      <a:pt x="12956" y="9128"/>
                    </a:lnTo>
                    <a:cubicBezTo>
                      <a:pt x="12949" y="9132"/>
                      <a:pt x="12943" y="9143"/>
                      <a:pt x="12936" y="9164"/>
                    </a:cubicBezTo>
                    <a:lnTo>
                      <a:pt x="11062" y="11739"/>
                    </a:lnTo>
                    <a:cubicBezTo>
                      <a:pt x="11047" y="11754"/>
                      <a:pt x="11047" y="11769"/>
                      <a:pt x="11077" y="11784"/>
                    </a:cubicBezTo>
                    <a:cubicBezTo>
                      <a:pt x="11077" y="11794"/>
                      <a:pt x="11081" y="11797"/>
                      <a:pt x="11088" y="11797"/>
                    </a:cubicBezTo>
                    <a:cubicBezTo>
                      <a:pt x="11102" y="11797"/>
                      <a:pt x="11127" y="11780"/>
                      <a:pt x="11138" y="11769"/>
                    </a:cubicBezTo>
                    <a:lnTo>
                      <a:pt x="13012" y="9194"/>
                    </a:lnTo>
                    <a:cubicBezTo>
                      <a:pt x="13022" y="9184"/>
                      <a:pt x="13026" y="9173"/>
                      <a:pt x="13012" y="9163"/>
                    </a:cubicBezTo>
                    <a:lnTo>
                      <a:pt x="13012" y="9163"/>
                    </a:lnTo>
                    <a:cubicBezTo>
                      <a:pt x="13024" y="9161"/>
                      <a:pt x="13033" y="9158"/>
                      <a:pt x="13042" y="9149"/>
                    </a:cubicBezTo>
                    <a:lnTo>
                      <a:pt x="14916" y="6574"/>
                    </a:lnTo>
                    <a:cubicBezTo>
                      <a:pt x="14928" y="6562"/>
                      <a:pt x="14931" y="6542"/>
                      <a:pt x="14912" y="6526"/>
                    </a:cubicBezTo>
                    <a:lnTo>
                      <a:pt x="14912" y="6526"/>
                    </a:lnTo>
                    <a:cubicBezTo>
                      <a:pt x="14914" y="6527"/>
                      <a:pt x="14915" y="6527"/>
                      <a:pt x="14916" y="6528"/>
                    </a:cubicBezTo>
                    <a:cubicBezTo>
                      <a:pt x="14916" y="6528"/>
                      <a:pt x="14947" y="6528"/>
                      <a:pt x="14962" y="6513"/>
                    </a:cubicBezTo>
                    <a:lnTo>
                      <a:pt x="16836" y="3938"/>
                    </a:lnTo>
                    <a:cubicBezTo>
                      <a:pt x="16851" y="3923"/>
                      <a:pt x="16851" y="3907"/>
                      <a:pt x="16821" y="3892"/>
                    </a:cubicBezTo>
                    <a:cubicBezTo>
                      <a:pt x="16807" y="3878"/>
                      <a:pt x="16797" y="3871"/>
                      <a:pt x="16788" y="3871"/>
                    </a:cubicBezTo>
                    <a:close/>
                    <a:moveTo>
                      <a:pt x="14127" y="1948"/>
                    </a:moveTo>
                    <a:cubicBezTo>
                      <a:pt x="14113" y="1948"/>
                      <a:pt x="14103" y="1959"/>
                      <a:pt x="14094" y="1988"/>
                    </a:cubicBezTo>
                    <a:lnTo>
                      <a:pt x="12220" y="4547"/>
                    </a:lnTo>
                    <a:cubicBezTo>
                      <a:pt x="12215" y="4557"/>
                      <a:pt x="12211" y="4566"/>
                      <a:pt x="12211" y="4573"/>
                    </a:cubicBezTo>
                    <a:lnTo>
                      <a:pt x="12211" y="4573"/>
                    </a:lnTo>
                    <a:cubicBezTo>
                      <a:pt x="12203" y="4577"/>
                      <a:pt x="12196" y="4588"/>
                      <a:pt x="12189" y="4608"/>
                    </a:cubicBezTo>
                    <a:lnTo>
                      <a:pt x="10315" y="7183"/>
                    </a:lnTo>
                    <a:cubicBezTo>
                      <a:pt x="10307" y="7191"/>
                      <a:pt x="10303" y="7200"/>
                      <a:pt x="10309" y="7210"/>
                    </a:cubicBezTo>
                    <a:lnTo>
                      <a:pt x="10309" y="7210"/>
                    </a:lnTo>
                    <a:cubicBezTo>
                      <a:pt x="10301" y="7207"/>
                      <a:pt x="10296" y="7204"/>
                      <a:pt x="10292" y="7204"/>
                    </a:cubicBezTo>
                    <a:cubicBezTo>
                      <a:pt x="10283" y="7204"/>
                      <a:pt x="10279" y="7215"/>
                      <a:pt x="10270" y="7244"/>
                    </a:cubicBezTo>
                    <a:lnTo>
                      <a:pt x="8396" y="9804"/>
                    </a:lnTo>
                    <a:cubicBezTo>
                      <a:pt x="8388" y="9819"/>
                      <a:pt x="8384" y="9831"/>
                      <a:pt x="8386" y="9840"/>
                    </a:cubicBezTo>
                    <a:lnTo>
                      <a:pt x="8386" y="9840"/>
                    </a:lnTo>
                    <a:cubicBezTo>
                      <a:pt x="8379" y="9843"/>
                      <a:pt x="8372" y="9851"/>
                      <a:pt x="8365" y="9865"/>
                    </a:cubicBezTo>
                    <a:lnTo>
                      <a:pt x="6491" y="12439"/>
                    </a:lnTo>
                    <a:cubicBezTo>
                      <a:pt x="6476" y="12455"/>
                      <a:pt x="6476" y="12470"/>
                      <a:pt x="6506" y="12500"/>
                    </a:cubicBezTo>
                    <a:cubicBezTo>
                      <a:pt x="6514" y="12504"/>
                      <a:pt x="6521" y="12506"/>
                      <a:pt x="6528" y="12506"/>
                    </a:cubicBezTo>
                    <a:cubicBezTo>
                      <a:pt x="6545" y="12506"/>
                      <a:pt x="6556" y="12492"/>
                      <a:pt x="6567" y="12470"/>
                    </a:cubicBezTo>
                    <a:lnTo>
                      <a:pt x="8441" y="9910"/>
                    </a:lnTo>
                    <a:cubicBezTo>
                      <a:pt x="8452" y="9889"/>
                      <a:pt x="8455" y="9875"/>
                      <a:pt x="8441" y="9864"/>
                    </a:cubicBezTo>
                    <a:lnTo>
                      <a:pt x="8441" y="9864"/>
                    </a:lnTo>
                    <a:cubicBezTo>
                      <a:pt x="8459" y="9863"/>
                      <a:pt x="8472" y="9859"/>
                      <a:pt x="8472" y="9849"/>
                    </a:cubicBezTo>
                    <a:lnTo>
                      <a:pt x="10346" y="7274"/>
                    </a:lnTo>
                    <a:cubicBezTo>
                      <a:pt x="10354" y="7266"/>
                      <a:pt x="10358" y="7258"/>
                      <a:pt x="10352" y="7247"/>
                    </a:cubicBezTo>
                    <a:lnTo>
                      <a:pt x="10352" y="7247"/>
                    </a:lnTo>
                    <a:cubicBezTo>
                      <a:pt x="10357" y="7249"/>
                      <a:pt x="10361" y="7250"/>
                      <a:pt x="10365" y="7250"/>
                    </a:cubicBezTo>
                    <a:cubicBezTo>
                      <a:pt x="10377" y="7250"/>
                      <a:pt x="10380" y="7236"/>
                      <a:pt x="10391" y="7214"/>
                    </a:cubicBezTo>
                    <a:lnTo>
                      <a:pt x="12265" y="4654"/>
                    </a:lnTo>
                    <a:cubicBezTo>
                      <a:pt x="12276" y="4633"/>
                      <a:pt x="12279" y="4619"/>
                      <a:pt x="12270" y="4608"/>
                    </a:cubicBezTo>
                    <a:lnTo>
                      <a:pt x="12270" y="4608"/>
                    </a:lnTo>
                    <a:cubicBezTo>
                      <a:pt x="12283" y="4606"/>
                      <a:pt x="12296" y="4603"/>
                      <a:pt x="12296" y="4593"/>
                    </a:cubicBezTo>
                    <a:lnTo>
                      <a:pt x="14170" y="2018"/>
                    </a:lnTo>
                    <a:cubicBezTo>
                      <a:pt x="14185" y="2003"/>
                      <a:pt x="14185" y="1988"/>
                      <a:pt x="14155" y="1957"/>
                    </a:cubicBezTo>
                    <a:cubicBezTo>
                      <a:pt x="14144" y="1952"/>
                      <a:pt x="14134" y="1948"/>
                      <a:pt x="14127" y="1948"/>
                    </a:cubicBezTo>
                    <a:close/>
                    <a:moveTo>
                      <a:pt x="11477" y="1"/>
                    </a:moveTo>
                    <a:cubicBezTo>
                      <a:pt x="11464" y="1"/>
                      <a:pt x="11451" y="12"/>
                      <a:pt x="11443" y="37"/>
                    </a:cubicBezTo>
                    <a:lnTo>
                      <a:pt x="9584" y="2612"/>
                    </a:lnTo>
                    <a:cubicBezTo>
                      <a:pt x="9561" y="2624"/>
                      <a:pt x="9556" y="2635"/>
                      <a:pt x="9572" y="2652"/>
                    </a:cubicBezTo>
                    <a:lnTo>
                      <a:pt x="9572" y="2652"/>
                    </a:lnTo>
                    <a:cubicBezTo>
                      <a:pt x="9572" y="2652"/>
                      <a:pt x="9572" y="2652"/>
                      <a:pt x="9572" y="2652"/>
                    </a:cubicBezTo>
                    <a:cubicBezTo>
                      <a:pt x="9560" y="2652"/>
                      <a:pt x="9547" y="2663"/>
                      <a:pt x="9538" y="2688"/>
                    </a:cubicBezTo>
                    <a:lnTo>
                      <a:pt x="7679" y="5263"/>
                    </a:lnTo>
                    <a:cubicBezTo>
                      <a:pt x="7665" y="5271"/>
                      <a:pt x="7657" y="5278"/>
                      <a:pt x="7658" y="5285"/>
                    </a:cubicBezTo>
                    <a:lnTo>
                      <a:pt x="7658" y="5285"/>
                    </a:lnTo>
                    <a:cubicBezTo>
                      <a:pt x="7655" y="5284"/>
                      <a:pt x="7651" y="5284"/>
                      <a:pt x="7648" y="5284"/>
                    </a:cubicBezTo>
                    <a:cubicBezTo>
                      <a:pt x="7636" y="5284"/>
                      <a:pt x="7627" y="5291"/>
                      <a:pt x="7618" y="5309"/>
                    </a:cubicBezTo>
                    <a:lnTo>
                      <a:pt x="5744" y="7884"/>
                    </a:lnTo>
                    <a:cubicBezTo>
                      <a:pt x="5738" y="7890"/>
                      <a:pt x="5734" y="7900"/>
                      <a:pt x="5736" y="7910"/>
                    </a:cubicBezTo>
                    <a:lnTo>
                      <a:pt x="5736" y="7910"/>
                    </a:lnTo>
                    <a:cubicBezTo>
                      <a:pt x="5728" y="7913"/>
                      <a:pt x="5721" y="7925"/>
                      <a:pt x="5714" y="7945"/>
                    </a:cubicBezTo>
                    <a:lnTo>
                      <a:pt x="3840" y="10520"/>
                    </a:lnTo>
                    <a:cubicBezTo>
                      <a:pt x="3832" y="10528"/>
                      <a:pt x="3828" y="10536"/>
                      <a:pt x="3834" y="10545"/>
                    </a:cubicBezTo>
                    <a:lnTo>
                      <a:pt x="3834" y="10545"/>
                    </a:lnTo>
                    <a:cubicBezTo>
                      <a:pt x="3829" y="10542"/>
                      <a:pt x="3825" y="10540"/>
                      <a:pt x="3821" y="10540"/>
                    </a:cubicBezTo>
                    <a:cubicBezTo>
                      <a:pt x="3812" y="10540"/>
                      <a:pt x="3803" y="10548"/>
                      <a:pt x="3794" y="10565"/>
                    </a:cubicBezTo>
                    <a:lnTo>
                      <a:pt x="1920" y="13140"/>
                    </a:lnTo>
                    <a:cubicBezTo>
                      <a:pt x="1908" y="13153"/>
                      <a:pt x="1905" y="13176"/>
                      <a:pt x="1922" y="13192"/>
                    </a:cubicBezTo>
                    <a:lnTo>
                      <a:pt x="1922" y="13192"/>
                    </a:lnTo>
                    <a:cubicBezTo>
                      <a:pt x="1921" y="13192"/>
                      <a:pt x="1919" y="13191"/>
                      <a:pt x="1917" y="13191"/>
                    </a:cubicBezTo>
                    <a:cubicBezTo>
                      <a:pt x="1908" y="13191"/>
                      <a:pt x="1899" y="13199"/>
                      <a:pt x="1890" y="13216"/>
                    </a:cubicBezTo>
                    <a:lnTo>
                      <a:pt x="16" y="15791"/>
                    </a:lnTo>
                    <a:cubicBezTo>
                      <a:pt x="1" y="15807"/>
                      <a:pt x="1" y="15822"/>
                      <a:pt x="31" y="15852"/>
                    </a:cubicBezTo>
                    <a:cubicBezTo>
                      <a:pt x="42" y="15858"/>
                      <a:pt x="51" y="15861"/>
                      <a:pt x="59" y="15861"/>
                    </a:cubicBezTo>
                    <a:cubicBezTo>
                      <a:pt x="73" y="15861"/>
                      <a:pt x="82" y="15851"/>
                      <a:pt x="92" y="15822"/>
                    </a:cubicBezTo>
                    <a:lnTo>
                      <a:pt x="1966" y="13262"/>
                    </a:lnTo>
                    <a:cubicBezTo>
                      <a:pt x="1966" y="13232"/>
                      <a:pt x="1966" y="13216"/>
                      <a:pt x="1935" y="13201"/>
                    </a:cubicBezTo>
                    <a:lnTo>
                      <a:pt x="1935" y="13201"/>
                    </a:lnTo>
                    <a:cubicBezTo>
                      <a:pt x="1944" y="13206"/>
                      <a:pt x="1952" y="13208"/>
                      <a:pt x="1959" y="13208"/>
                    </a:cubicBezTo>
                    <a:cubicBezTo>
                      <a:pt x="1975" y="13208"/>
                      <a:pt x="1986" y="13197"/>
                      <a:pt x="1996" y="13186"/>
                    </a:cubicBezTo>
                    <a:lnTo>
                      <a:pt x="3870" y="10611"/>
                    </a:lnTo>
                    <a:cubicBezTo>
                      <a:pt x="3882" y="10600"/>
                      <a:pt x="3885" y="10580"/>
                      <a:pt x="3866" y="10564"/>
                    </a:cubicBezTo>
                    <a:lnTo>
                      <a:pt x="3866" y="10564"/>
                    </a:lnTo>
                    <a:cubicBezTo>
                      <a:pt x="3867" y="10564"/>
                      <a:pt x="3869" y="10565"/>
                      <a:pt x="3870" y="10565"/>
                    </a:cubicBezTo>
                    <a:cubicBezTo>
                      <a:pt x="3870" y="10565"/>
                      <a:pt x="3901" y="10565"/>
                      <a:pt x="3916" y="10550"/>
                    </a:cubicBezTo>
                    <a:lnTo>
                      <a:pt x="5790" y="7975"/>
                    </a:lnTo>
                    <a:cubicBezTo>
                      <a:pt x="5801" y="7965"/>
                      <a:pt x="5804" y="7954"/>
                      <a:pt x="5795" y="7944"/>
                    </a:cubicBezTo>
                    <a:lnTo>
                      <a:pt x="5795" y="7944"/>
                    </a:lnTo>
                    <a:cubicBezTo>
                      <a:pt x="5803" y="7942"/>
                      <a:pt x="5812" y="7938"/>
                      <a:pt x="5821" y="7930"/>
                    </a:cubicBezTo>
                    <a:lnTo>
                      <a:pt x="7695" y="5355"/>
                    </a:lnTo>
                    <a:cubicBezTo>
                      <a:pt x="7705" y="5334"/>
                      <a:pt x="7708" y="5320"/>
                      <a:pt x="7700" y="5309"/>
                    </a:cubicBezTo>
                    <a:lnTo>
                      <a:pt x="7700" y="5309"/>
                    </a:lnTo>
                    <a:cubicBezTo>
                      <a:pt x="7714" y="5309"/>
                      <a:pt x="7729" y="5307"/>
                      <a:pt x="7756" y="5294"/>
                    </a:cubicBezTo>
                    <a:lnTo>
                      <a:pt x="9614" y="2719"/>
                    </a:lnTo>
                    <a:cubicBezTo>
                      <a:pt x="9627" y="2706"/>
                      <a:pt x="9629" y="2693"/>
                      <a:pt x="9611" y="2680"/>
                    </a:cubicBezTo>
                    <a:lnTo>
                      <a:pt x="9611" y="2680"/>
                    </a:lnTo>
                    <a:cubicBezTo>
                      <a:pt x="9615" y="2682"/>
                      <a:pt x="9620" y="2682"/>
                      <a:pt x="9624" y="2682"/>
                    </a:cubicBezTo>
                    <a:cubicBezTo>
                      <a:pt x="9642" y="2682"/>
                      <a:pt x="9660" y="2672"/>
                      <a:pt x="9660" y="2643"/>
                    </a:cubicBezTo>
                    <a:lnTo>
                      <a:pt x="11519" y="83"/>
                    </a:lnTo>
                    <a:cubicBezTo>
                      <a:pt x="11534" y="53"/>
                      <a:pt x="11534" y="37"/>
                      <a:pt x="11504" y="22"/>
                    </a:cubicBezTo>
                    <a:cubicBezTo>
                      <a:pt x="11497" y="9"/>
                      <a:pt x="11487" y="1"/>
                      <a:pt x="11477" y="1"/>
                    </a:cubicBezTo>
                    <a:close/>
                    <a:moveTo>
                      <a:pt x="13054" y="1170"/>
                    </a:moveTo>
                    <a:cubicBezTo>
                      <a:pt x="13045" y="1170"/>
                      <a:pt x="13036" y="1178"/>
                      <a:pt x="13027" y="1195"/>
                    </a:cubicBezTo>
                    <a:lnTo>
                      <a:pt x="11153" y="3770"/>
                    </a:lnTo>
                    <a:cubicBezTo>
                      <a:pt x="11147" y="3777"/>
                      <a:pt x="11143" y="3786"/>
                      <a:pt x="11144" y="3795"/>
                    </a:cubicBezTo>
                    <a:lnTo>
                      <a:pt x="11144" y="3795"/>
                    </a:lnTo>
                    <a:cubicBezTo>
                      <a:pt x="11137" y="3798"/>
                      <a:pt x="11130" y="3810"/>
                      <a:pt x="11123" y="3831"/>
                    </a:cubicBezTo>
                    <a:lnTo>
                      <a:pt x="9249" y="6406"/>
                    </a:lnTo>
                    <a:cubicBezTo>
                      <a:pt x="9240" y="6414"/>
                      <a:pt x="9237" y="6423"/>
                      <a:pt x="9242" y="6431"/>
                    </a:cubicBezTo>
                    <a:lnTo>
                      <a:pt x="9242" y="6431"/>
                    </a:lnTo>
                    <a:cubicBezTo>
                      <a:pt x="9238" y="6428"/>
                      <a:pt x="9234" y="6427"/>
                      <a:pt x="9230" y="6427"/>
                    </a:cubicBezTo>
                    <a:cubicBezTo>
                      <a:pt x="9221" y="6427"/>
                      <a:pt x="9212" y="6434"/>
                      <a:pt x="9203" y="6452"/>
                    </a:cubicBezTo>
                    <a:lnTo>
                      <a:pt x="7329" y="9027"/>
                    </a:lnTo>
                    <a:cubicBezTo>
                      <a:pt x="7321" y="9034"/>
                      <a:pt x="7317" y="9046"/>
                      <a:pt x="7320" y="9058"/>
                    </a:cubicBezTo>
                    <a:lnTo>
                      <a:pt x="7320" y="9058"/>
                    </a:lnTo>
                    <a:cubicBezTo>
                      <a:pt x="7316" y="9053"/>
                      <a:pt x="7312" y="9051"/>
                      <a:pt x="7307" y="9051"/>
                    </a:cubicBezTo>
                    <a:cubicBezTo>
                      <a:pt x="7297" y="9051"/>
                      <a:pt x="7285" y="9062"/>
                      <a:pt x="7268" y="9088"/>
                    </a:cubicBezTo>
                    <a:lnTo>
                      <a:pt x="5409" y="11662"/>
                    </a:lnTo>
                    <a:cubicBezTo>
                      <a:pt x="5397" y="11675"/>
                      <a:pt x="5395" y="11687"/>
                      <a:pt x="5410" y="11699"/>
                    </a:cubicBezTo>
                    <a:lnTo>
                      <a:pt x="5410" y="11699"/>
                    </a:lnTo>
                    <a:cubicBezTo>
                      <a:pt x="5409" y="11699"/>
                      <a:pt x="5408" y="11699"/>
                      <a:pt x="5407" y="11699"/>
                    </a:cubicBezTo>
                    <a:cubicBezTo>
                      <a:pt x="5396" y="11699"/>
                      <a:pt x="5383" y="11710"/>
                      <a:pt x="5364" y="11739"/>
                    </a:cubicBezTo>
                    <a:lnTo>
                      <a:pt x="3505" y="14298"/>
                    </a:lnTo>
                    <a:cubicBezTo>
                      <a:pt x="3497" y="14313"/>
                      <a:pt x="3493" y="14325"/>
                      <a:pt x="3495" y="14334"/>
                    </a:cubicBezTo>
                    <a:lnTo>
                      <a:pt x="3495" y="14334"/>
                    </a:lnTo>
                    <a:cubicBezTo>
                      <a:pt x="3486" y="14336"/>
                      <a:pt x="3474" y="14344"/>
                      <a:pt x="3459" y="14359"/>
                    </a:cubicBezTo>
                    <a:lnTo>
                      <a:pt x="1600" y="16934"/>
                    </a:lnTo>
                    <a:cubicBezTo>
                      <a:pt x="1585" y="16949"/>
                      <a:pt x="1585" y="16965"/>
                      <a:pt x="1616" y="16995"/>
                    </a:cubicBezTo>
                    <a:cubicBezTo>
                      <a:pt x="1621" y="17001"/>
                      <a:pt x="1629" y="17004"/>
                      <a:pt x="1637" y="17004"/>
                    </a:cubicBezTo>
                    <a:cubicBezTo>
                      <a:pt x="1651" y="17004"/>
                      <a:pt x="1667" y="16994"/>
                      <a:pt x="1676" y="16965"/>
                    </a:cubicBezTo>
                    <a:lnTo>
                      <a:pt x="3535" y="14405"/>
                    </a:lnTo>
                    <a:cubicBezTo>
                      <a:pt x="3535" y="14384"/>
                      <a:pt x="3535" y="14370"/>
                      <a:pt x="3530" y="14359"/>
                    </a:cubicBezTo>
                    <a:lnTo>
                      <a:pt x="3530" y="14359"/>
                    </a:lnTo>
                    <a:cubicBezTo>
                      <a:pt x="3547" y="14359"/>
                      <a:pt x="3569" y="14356"/>
                      <a:pt x="3581" y="14344"/>
                    </a:cubicBezTo>
                    <a:lnTo>
                      <a:pt x="5440" y="11769"/>
                    </a:lnTo>
                    <a:cubicBezTo>
                      <a:pt x="5466" y="11756"/>
                      <a:pt x="5470" y="11743"/>
                      <a:pt x="5442" y="11721"/>
                    </a:cubicBezTo>
                    <a:lnTo>
                      <a:pt x="5442" y="11721"/>
                    </a:lnTo>
                    <a:cubicBezTo>
                      <a:pt x="5443" y="11721"/>
                      <a:pt x="5444" y="11721"/>
                      <a:pt x="5445" y="11721"/>
                    </a:cubicBezTo>
                    <a:cubicBezTo>
                      <a:pt x="5464" y="11721"/>
                      <a:pt x="5485" y="11703"/>
                      <a:pt x="5485" y="11693"/>
                    </a:cubicBezTo>
                    <a:lnTo>
                      <a:pt x="7344" y="9118"/>
                    </a:lnTo>
                    <a:cubicBezTo>
                      <a:pt x="7365" y="9108"/>
                      <a:pt x="7371" y="9098"/>
                      <a:pt x="7360" y="9087"/>
                    </a:cubicBezTo>
                    <a:lnTo>
                      <a:pt x="7360" y="9087"/>
                    </a:lnTo>
                    <a:cubicBezTo>
                      <a:pt x="7380" y="9087"/>
                      <a:pt x="7393" y="9085"/>
                      <a:pt x="7405" y="9072"/>
                    </a:cubicBezTo>
                    <a:lnTo>
                      <a:pt x="9264" y="6497"/>
                    </a:lnTo>
                    <a:cubicBezTo>
                      <a:pt x="9285" y="6477"/>
                      <a:pt x="9291" y="6463"/>
                      <a:pt x="9279" y="6452"/>
                    </a:cubicBezTo>
                    <a:lnTo>
                      <a:pt x="9279" y="6452"/>
                    </a:lnTo>
                    <a:cubicBezTo>
                      <a:pt x="9279" y="6452"/>
                      <a:pt x="9279" y="6452"/>
                      <a:pt x="9279" y="6452"/>
                    </a:cubicBezTo>
                    <a:cubicBezTo>
                      <a:pt x="9279" y="6452"/>
                      <a:pt x="9310" y="6452"/>
                      <a:pt x="9325" y="6437"/>
                    </a:cubicBezTo>
                    <a:lnTo>
                      <a:pt x="11199" y="3862"/>
                    </a:lnTo>
                    <a:cubicBezTo>
                      <a:pt x="11209" y="3851"/>
                      <a:pt x="11213" y="3841"/>
                      <a:pt x="11199" y="3831"/>
                    </a:cubicBezTo>
                    <a:lnTo>
                      <a:pt x="11199" y="3831"/>
                    </a:lnTo>
                    <a:cubicBezTo>
                      <a:pt x="11209" y="3829"/>
                      <a:pt x="11219" y="3826"/>
                      <a:pt x="11229" y="3816"/>
                    </a:cubicBezTo>
                    <a:lnTo>
                      <a:pt x="13103" y="1241"/>
                    </a:lnTo>
                    <a:cubicBezTo>
                      <a:pt x="13119" y="1226"/>
                      <a:pt x="13119" y="1195"/>
                      <a:pt x="13073" y="1180"/>
                    </a:cubicBezTo>
                    <a:cubicBezTo>
                      <a:pt x="13067" y="1174"/>
                      <a:pt x="13060" y="1170"/>
                      <a:pt x="13054" y="1170"/>
                    </a:cubicBezTo>
                    <a:close/>
                    <a:moveTo>
                      <a:pt x="6464" y="12479"/>
                    </a:moveTo>
                    <a:cubicBezTo>
                      <a:pt x="6451" y="12479"/>
                      <a:pt x="6438" y="12490"/>
                      <a:pt x="6430" y="12516"/>
                    </a:cubicBezTo>
                    <a:lnTo>
                      <a:pt x="4571" y="15091"/>
                    </a:lnTo>
                    <a:cubicBezTo>
                      <a:pt x="4564" y="15098"/>
                      <a:pt x="4560" y="15105"/>
                      <a:pt x="4561" y="15112"/>
                    </a:cubicBezTo>
                    <a:lnTo>
                      <a:pt x="4561" y="15112"/>
                    </a:lnTo>
                    <a:cubicBezTo>
                      <a:pt x="4552" y="15114"/>
                      <a:pt x="4541" y="15121"/>
                      <a:pt x="4526" y="15136"/>
                    </a:cubicBezTo>
                    <a:lnTo>
                      <a:pt x="2667" y="17711"/>
                    </a:lnTo>
                    <a:cubicBezTo>
                      <a:pt x="2652" y="17726"/>
                      <a:pt x="2652" y="17757"/>
                      <a:pt x="2682" y="17772"/>
                    </a:cubicBezTo>
                    <a:cubicBezTo>
                      <a:pt x="2688" y="17778"/>
                      <a:pt x="2697" y="17782"/>
                      <a:pt x="2707" y="17782"/>
                    </a:cubicBezTo>
                    <a:cubicBezTo>
                      <a:pt x="2720" y="17782"/>
                      <a:pt x="2734" y="17775"/>
                      <a:pt x="2743" y="17757"/>
                    </a:cubicBezTo>
                    <a:lnTo>
                      <a:pt x="4602" y="15182"/>
                    </a:lnTo>
                    <a:cubicBezTo>
                      <a:pt x="4602" y="15171"/>
                      <a:pt x="4602" y="15152"/>
                      <a:pt x="4596" y="15136"/>
                    </a:cubicBezTo>
                    <a:lnTo>
                      <a:pt x="4596" y="15136"/>
                    </a:lnTo>
                    <a:cubicBezTo>
                      <a:pt x="4615" y="15136"/>
                      <a:pt x="4647" y="15134"/>
                      <a:pt x="4647" y="15121"/>
                    </a:cubicBezTo>
                    <a:lnTo>
                      <a:pt x="6506" y="12546"/>
                    </a:lnTo>
                    <a:cubicBezTo>
                      <a:pt x="6537" y="12531"/>
                      <a:pt x="6537" y="12516"/>
                      <a:pt x="6491" y="12500"/>
                    </a:cubicBezTo>
                    <a:cubicBezTo>
                      <a:pt x="6484" y="12487"/>
                      <a:pt x="6474" y="12479"/>
                      <a:pt x="6464" y="12479"/>
                    </a:cubicBezTo>
                    <a:close/>
                    <a:moveTo>
                      <a:pt x="15707" y="3091"/>
                    </a:moveTo>
                    <a:cubicBezTo>
                      <a:pt x="15698" y="3091"/>
                      <a:pt x="15688" y="3101"/>
                      <a:pt x="15678" y="3130"/>
                    </a:cubicBezTo>
                    <a:lnTo>
                      <a:pt x="13804" y="5690"/>
                    </a:lnTo>
                    <a:cubicBezTo>
                      <a:pt x="13799" y="5700"/>
                      <a:pt x="13796" y="5708"/>
                      <a:pt x="13795" y="5715"/>
                    </a:cubicBezTo>
                    <a:lnTo>
                      <a:pt x="13795" y="5715"/>
                    </a:lnTo>
                    <a:cubicBezTo>
                      <a:pt x="13788" y="5719"/>
                      <a:pt x="13781" y="5730"/>
                      <a:pt x="13774" y="5751"/>
                    </a:cubicBezTo>
                    <a:lnTo>
                      <a:pt x="11900" y="8326"/>
                    </a:lnTo>
                    <a:cubicBezTo>
                      <a:pt x="11893" y="8333"/>
                      <a:pt x="11889" y="8340"/>
                      <a:pt x="11890" y="8349"/>
                    </a:cubicBezTo>
                    <a:lnTo>
                      <a:pt x="11890" y="8349"/>
                    </a:lnTo>
                    <a:cubicBezTo>
                      <a:pt x="11888" y="8348"/>
                      <a:pt x="11885" y="8347"/>
                      <a:pt x="11882" y="8347"/>
                    </a:cubicBezTo>
                    <a:cubicBezTo>
                      <a:pt x="11871" y="8347"/>
                      <a:pt x="11858" y="8358"/>
                      <a:pt x="11839" y="8387"/>
                    </a:cubicBezTo>
                    <a:lnTo>
                      <a:pt x="9980" y="10946"/>
                    </a:lnTo>
                    <a:cubicBezTo>
                      <a:pt x="9968" y="10971"/>
                      <a:pt x="9965" y="10985"/>
                      <a:pt x="9980" y="10998"/>
                    </a:cubicBezTo>
                    <a:lnTo>
                      <a:pt x="9980" y="10998"/>
                    </a:lnTo>
                    <a:cubicBezTo>
                      <a:pt x="9979" y="10997"/>
                      <a:pt x="9977" y="10997"/>
                      <a:pt x="9975" y="10997"/>
                    </a:cubicBezTo>
                    <a:cubicBezTo>
                      <a:pt x="9965" y="10997"/>
                      <a:pt x="9952" y="11005"/>
                      <a:pt x="9934" y="11023"/>
                    </a:cubicBezTo>
                    <a:lnTo>
                      <a:pt x="8076" y="13597"/>
                    </a:lnTo>
                    <a:cubicBezTo>
                      <a:pt x="8067" y="13606"/>
                      <a:pt x="8064" y="13618"/>
                      <a:pt x="8066" y="13630"/>
                    </a:cubicBezTo>
                    <a:lnTo>
                      <a:pt x="8066" y="13630"/>
                    </a:lnTo>
                    <a:cubicBezTo>
                      <a:pt x="8061" y="13625"/>
                      <a:pt x="8055" y="13622"/>
                      <a:pt x="8049" y="13622"/>
                    </a:cubicBezTo>
                    <a:cubicBezTo>
                      <a:pt x="8036" y="13622"/>
                      <a:pt x="8023" y="13633"/>
                      <a:pt x="8015" y="13658"/>
                    </a:cubicBezTo>
                    <a:lnTo>
                      <a:pt x="6156" y="16233"/>
                    </a:lnTo>
                    <a:cubicBezTo>
                      <a:pt x="6141" y="16241"/>
                      <a:pt x="6133" y="16248"/>
                      <a:pt x="6135" y="16256"/>
                    </a:cubicBezTo>
                    <a:lnTo>
                      <a:pt x="6135" y="16256"/>
                    </a:lnTo>
                    <a:cubicBezTo>
                      <a:pt x="6125" y="16259"/>
                      <a:pt x="6116" y="16266"/>
                      <a:pt x="6110" y="16279"/>
                    </a:cubicBezTo>
                    <a:lnTo>
                      <a:pt x="4251" y="18854"/>
                    </a:lnTo>
                    <a:cubicBezTo>
                      <a:pt x="4221" y="18869"/>
                      <a:pt x="4221" y="18899"/>
                      <a:pt x="4267" y="18915"/>
                    </a:cubicBezTo>
                    <a:cubicBezTo>
                      <a:pt x="4273" y="18921"/>
                      <a:pt x="4279" y="18925"/>
                      <a:pt x="4287" y="18925"/>
                    </a:cubicBezTo>
                    <a:cubicBezTo>
                      <a:pt x="4297" y="18925"/>
                      <a:pt x="4310" y="18917"/>
                      <a:pt x="4328" y="18899"/>
                    </a:cubicBezTo>
                    <a:lnTo>
                      <a:pt x="6186" y="16325"/>
                    </a:lnTo>
                    <a:cubicBezTo>
                      <a:pt x="6186" y="16325"/>
                      <a:pt x="6186" y="16298"/>
                      <a:pt x="6180" y="16279"/>
                    </a:cubicBezTo>
                    <a:lnTo>
                      <a:pt x="6180" y="16279"/>
                    </a:lnTo>
                    <a:cubicBezTo>
                      <a:pt x="6192" y="16278"/>
                      <a:pt x="6207" y="16276"/>
                      <a:pt x="6232" y="16264"/>
                    </a:cubicBezTo>
                    <a:lnTo>
                      <a:pt x="8091" y="13689"/>
                    </a:lnTo>
                    <a:cubicBezTo>
                      <a:pt x="8101" y="13679"/>
                      <a:pt x="8104" y="13668"/>
                      <a:pt x="8096" y="13658"/>
                    </a:cubicBezTo>
                    <a:lnTo>
                      <a:pt x="8096" y="13658"/>
                    </a:lnTo>
                    <a:cubicBezTo>
                      <a:pt x="8109" y="13658"/>
                      <a:pt x="8140" y="13655"/>
                      <a:pt x="8152" y="13643"/>
                    </a:cubicBezTo>
                    <a:lnTo>
                      <a:pt x="10011" y="11068"/>
                    </a:lnTo>
                    <a:cubicBezTo>
                      <a:pt x="10037" y="11042"/>
                      <a:pt x="10040" y="11027"/>
                      <a:pt x="10012" y="11014"/>
                    </a:cubicBezTo>
                    <a:lnTo>
                      <a:pt x="10012" y="11014"/>
                    </a:lnTo>
                    <a:cubicBezTo>
                      <a:pt x="10012" y="11014"/>
                      <a:pt x="10012" y="11014"/>
                      <a:pt x="10012" y="11014"/>
                    </a:cubicBezTo>
                    <a:cubicBezTo>
                      <a:pt x="10027" y="11014"/>
                      <a:pt x="10045" y="11003"/>
                      <a:pt x="10056" y="10992"/>
                    </a:cubicBezTo>
                    <a:lnTo>
                      <a:pt x="11915" y="8417"/>
                    </a:lnTo>
                    <a:cubicBezTo>
                      <a:pt x="11933" y="8408"/>
                      <a:pt x="11941" y="8399"/>
                      <a:pt x="11934" y="8386"/>
                    </a:cubicBezTo>
                    <a:lnTo>
                      <a:pt x="11934" y="8386"/>
                    </a:lnTo>
                    <a:cubicBezTo>
                      <a:pt x="11952" y="8385"/>
                      <a:pt x="11964" y="8380"/>
                      <a:pt x="11976" y="8356"/>
                    </a:cubicBezTo>
                    <a:lnTo>
                      <a:pt x="13835" y="5797"/>
                    </a:lnTo>
                    <a:cubicBezTo>
                      <a:pt x="13856" y="5776"/>
                      <a:pt x="13862" y="5762"/>
                      <a:pt x="13849" y="5750"/>
                    </a:cubicBezTo>
                    <a:lnTo>
                      <a:pt x="13849" y="5750"/>
                    </a:lnTo>
                    <a:cubicBezTo>
                      <a:pt x="13867" y="5749"/>
                      <a:pt x="13880" y="5746"/>
                      <a:pt x="13880" y="5736"/>
                    </a:cubicBezTo>
                    <a:lnTo>
                      <a:pt x="15739" y="3161"/>
                    </a:lnTo>
                    <a:cubicBezTo>
                      <a:pt x="15770" y="3146"/>
                      <a:pt x="15770" y="3130"/>
                      <a:pt x="15724" y="3100"/>
                    </a:cubicBezTo>
                    <a:cubicBezTo>
                      <a:pt x="15718" y="3094"/>
                      <a:pt x="15713" y="3091"/>
                      <a:pt x="15707" y="3091"/>
                    </a:cubicBezTo>
                    <a:close/>
                    <a:moveTo>
                      <a:pt x="11040" y="11775"/>
                    </a:moveTo>
                    <a:cubicBezTo>
                      <a:pt x="11026" y="11775"/>
                      <a:pt x="11011" y="11786"/>
                      <a:pt x="11001" y="11815"/>
                    </a:cubicBezTo>
                    <a:lnTo>
                      <a:pt x="9142" y="14374"/>
                    </a:lnTo>
                    <a:cubicBezTo>
                      <a:pt x="9135" y="14389"/>
                      <a:pt x="9131" y="14401"/>
                      <a:pt x="9132" y="14410"/>
                    </a:cubicBezTo>
                    <a:lnTo>
                      <a:pt x="9132" y="14410"/>
                    </a:lnTo>
                    <a:cubicBezTo>
                      <a:pt x="9119" y="14410"/>
                      <a:pt x="9105" y="14418"/>
                      <a:pt x="9096" y="14435"/>
                    </a:cubicBezTo>
                    <a:lnTo>
                      <a:pt x="7238" y="17010"/>
                    </a:lnTo>
                    <a:cubicBezTo>
                      <a:pt x="7230" y="17018"/>
                      <a:pt x="7226" y="17025"/>
                      <a:pt x="7228" y="17034"/>
                    </a:cubicBezTo>
                    <a:lnTo>
                      <a:pt x="7228" y="17034"/>
                    </a:lnTo>
                    <a:cubicBezTo>
                      <a:pt x="7224" y="17032"/>
                      <a:pt x="7220" y="17032"/>
                      <a:pt x="7216" y="17032"/>
                    </a:cubicBezTo>
                    <a:cubicBezTo>
                      <a:pt x="7202" y="17032"/>
                      <a:pt x="7186" y="17042"/>
                      <a:pt x="7177" y="17071"/>
                    </a:cubicBezTo>
                    <a:lnTo>
                      <a:pt x="5318" y="19631"/>
                    </a:lnTo>
                    <a:cubicBezTo>
                      <a:pt x="5287" y="19661"/>
                      <a:pt x="5287" y="19677"/>
                      <a:pt x="5333" y="19692"/>
                    </a:cubicBezTo>
                    <a:cubicBezTo>
                      <a:pt x="5339" y="19698"/>
                      <a:pt x="5346" y="19702"/>
                      <a:pt x="5353" y="19702"/>
                    </a:cubicBezTo>
                    <a:cubicBezTo>
                      <a:pt x="5364" y="19702"/>
                      <a:pt x="5376" y="19694"/>
                      <a:pt x="5394" y="19677"/>
                    </a:cubicBezTo>
                    <a:lnTo>
                      <a:pt x="7253" y="17102"/>
                    </a:lnTo>
                    <a:cubicBezTo>
                      <a:pt x="7263" y="17102"/>
                      <a:pt x="7260" y="17088"/>
                      <a:pt x="7252" y="17070"/>
                    </a:cubicBezTo>
                    <a:lnTo>
                      <a:pt x="7252" y="17070"/>
                    </a:lnTo>
                    <a:cubicBezTo>
                      <a:pt x="7252" y="17070"/>
                      <a:pt x="7252" y="17071"/>
                      <a:pt x="7253" y="17071"/>
                    </a:cubicBezTo>
                    <a:cubicBezTo>
                      <a:pt x="7253" y="17071"/>
                      <a:pt x="7299" y="17071"/>
                      <a:pt x="7314" y="17041"/>
                    </a:cubicBezTo>
                    <a:lnTo>
                      <a:pt x="9173" y="14481"/>
                    </a:lnTo>
                    <a:cubicBezTo>
                      <a:pt x="9194" y="14459"/>
                      <a:pt x="9200" y="14445"/>
                      <a:pt x="9186" y="14434"/>
                    </a:cubicBezTo>
                    <a:lnTo>
                      <a:pt x="9186" y="14434"/>
                    </a:lnTo>
                    <a:cubicBezTo>
                      <a:pt x="9198" y="14432"/>
                      <a:pt x="9210" y="14428"/>
                      <a:pt x="9218" y="14420"/>
                    </a:cubicBezTo>
                    <a:lnTo>
                      <a:pt x="11077" y="11845"/>
                    </a:lnTo>
                    <a:cubicBezTo>
                      <a:pt x="11108" y="11830"/>
                      <a:pt x="11108" y="11815"/>
                      <a:pt x="11062" y="11784"/>
                    </a:cubicBezTo>
                    <a:cubicBezTo>
                      <a:pt x="11056" y="11779"/>
                      <a:pt x="11049" y="11775"/>
                      <a:pt x="11040" y="11775"/>
                    </a:cubicBezTo>
                    <a:close/>
                    <a:moveTo>
                      <a:pt x="18370" y="5014"/>
                    </a:moveTo>
                    <a:cubicBezTo>
                      <a:pt x="18361" y="5014"/>
                      <a:pt x="18353" y="5025"/>
                      <a:pt x="18345" y="5050"/>
                    </a:cubicBezTo>
                    <a:lnTo>
                      <a:pt x="16471" y="7625"/>
                    </a:lnTo>
                    <a:cubicBezTo>
                      <a:pt x="16460" y="7635"/>
                      <a:pt x="16457" y="7645"/>
                      <a:pt x="16465" y="7655"/>
                    </a:cubicBezTo>
                    <a:lnTo>
                      <a:pt x="16465" y="7655"/>
                    </a:lnTo>
                    <a:cubicBezTo>
                      <a:pt x="16451" y="7656"/>
                      <a:pt x="16436" y="7657"/>
                      <a:pt x="16410" y="7671"/>
                    </a:cubicBezTo>
                    <a:lnTo>
                      <a:pt x="14551" y="10245"/>
                    </a:lnTo>
                    <a:cubicBezTo>
                      <a:pt x="14541" y="10255"/>
                      <a:pt x="14538" y="10271"/>
                      <a:pt x="14544" y="10285"/>
                    </a:cubicBezTo>
                    <a:lnTo>
                      <a:pt x="14544" y="10285"/>
                    </a:lnTo>
                    <a:cubicBezTo>
                      <a:pt x="14531" y="10292"/>
                      <a:pt x="14501" y="10295"/>
                      <a:pt x="14490" y="10306"/>
                    </a:cubicBezTo>
                    <a:lnTo>
                      <a:pt x="12631" y="12881"/>
                    </a:lnTo>
                    <a:cubicBezTo>
                      <a:pt x="12605" y="12895"/>
                      <a:pt x="12601" y="12908"/>
                      <a:pt x="12631" y="12921"/>
                    </a:cubicBezTo>
                    <a:lnTo>
                      <a:pt x="12631" y="12921"/>
                    </a:lnTo>
                    <a:cubicBezTo>
                      <a:pt x="12615" y="12921"/>
                      <a:pt x="12596" y="12935"/>
                      <a:pt x="12585" y="12957"/>
                    </a:cubicBezTo>
                    <a:lnTo>
                      <a:pt x="10727" y="15517"/>
                    </a:lnTo>
                    <a:cubicBezTo>
                      <a:pt x="10706" y="15538"/>
                      <a:pt x="10699" y="15552"/>
                      <a:pt x="10712" y="15564"/>
                    </a:cubicBezTo>
                    <a:lnTo>
                      <a:pt x="10712" y="15564"/>
                    </a:lnTo>
                    <a:cubicBezTo>
                      <a:pt x="10697" y="15565"/>
                      <a:pt x="10675" y="15568"/>
                      <a:pt x="10666" y="15578"/>
                    </a:cubicBezTo>
                    <a:lnTo>
                      <a:pt x="8792" y="18153"/>
                    </a:lnTo>
                    <a:cubicBezTo>
                      <a:pt x="8782" y="18163"/>
                      <a:pt x="8778" y="18172"/>
                      <a:pt x="8789" y="18186"/>
                    </a:cubicBezTo>
                    <a:lnTo>
                      <a:pt x="8789" y="18186"/>
                    </a:lnTo>
                    <a:cubicBezTo>
                      <a:pt x="8778" y="18189"/>
                      <a:pt x="8770" y="18197"/>
                      <a:pt x="8761" y="18214"/>
                    </a:cubicBezTo>
                    <a:lnTo>
                      <a:pt x="6887" y="20773"/>
                    </a:lnTo>
                    <a:cubicBezTo>
                      <a:pt x="6872" y="20804"/>
                      <a:pt x="6872" y="20819"/>
                      <a:pt x="6918" y="20834"/>
                    </a:cubicBezTo>
                    <a:cubicBezTo>
                      <a:pt x="6924" y="20841"/>
                      <a:pt x="6930" y="20844"/>
                      <a:pt x="6937" y="20844"/>
                    </a:cubicBezTo>
                    <a:cubicBezTo>
                      <a:pt x="6945" y="20844"/>
                      <a:pt x="6954" y="20837"/>
                      <a:pt x="6963" y="20819"/>
                    </a:cubicBezTo>
                    <a:lnTo>
                      <a:pt x="8837" y="18244"/>
                    </a:lnTo>
                    <a:cubicBezTo>
                      <a:pt x="8845" y="18237"/>
                      <a:pt x="8849" y="18229"/>
                      <a:pt x="8847" y="18220"/>
                    </a:cubicBezTo>
                    <a:lnTo>
                      <a:pt x="8847" y="18220"/>
                    </a:lnTo>
                    <a:cubicBezTo>
                      <a:pt x="8854" y="18216"/>
                      <a:pt x="8861" y="18204"/>
                      <a:pt x="8868" y="18183"/>
                    </a:cubicBezTo>
                    <a:lnTo>
                      <a:pt x="10742" y="15624"/>
                    </a:lnTo>
                    <a:cubicBezTo>
                      <a:pt x="10750" y="15607"/>
                      <a:pt x="10754" y="15595"/>
                      <a:pt x="10751" y="15585"/>
                    </a:cubicBezTo>
                    <a:lnTo>
                      <a:pt x="10751" y="15585"/>
                    </a:lnTo>
                    <a:cubicBezTo>
                      <a:pt x="10754" y="15587"/>
                      <a:pt x="10758" y="15588"/>
                      <a:pt x="10762" y="15588"/>
                    </a:cubicBezTo>
                    <a:cubicBezTo>
                      <a:pt x="10772" y="15588"/>
                      <a:pt x="10785" y="15581"/>
                      <a:pt x="10803" y="15563"/>
                    </a:cubicBezTo>
                    <a:lnTo>
                      <a:pt x="12662" y="12988"/>
                    </a:lnTo>
                    <a:cubicBezTo>
                      <a:pt x="12673" y="12977"/>
                      <a:pt x="12676" y="12965"/>
                      <a:pt x="12664" y="12948"/>
                    </a:cubicBezTo>
                    <a:lnTo>
                      <a:pt x="12664" y="12948"/>
                    </a:lnTo>
                    <a:cubicBezTo>
                      <a:pt x="12665" y="12948"/>
                      <a:pt x="12667" y="12948"/>
                      <a:pt x="12668" y="12948"/>
                    </a:cubicBezTo>
                    <a:cubicBezTo>
                      <a:pt x="12678" y="12948"/>
                      <a:pt x="12691" y="12937"/>
                      <a:pt x="12707" y="12912"/>
                    </a:cubicBezTo>
                    <a:lnTo>
                      <a:pt x="14566" y="10337"/>
                    </a:lnTo>
                    <a:cubicBezTo>
                      <a:pt x="14573" y="10330"/>
                      <a:pt x="14577" y="10322"/>
                      <a:pt x="14576" y="10313"/>
                    </a:cubicBezTo>
                    <a:lnTo>
                      <a:pt x="14576" y="10313"/>
                    </a:lnTo>
                    <a:cubicBezTo>
                      <a:pt x="14580" y="10315"/>
                      <a:pt x="14585" y="10316"/>
                      <a:pt x="14591" y="10316"/>
                    </a:cubicBezTo>
                    <a:cubicBezTo>
                      <a:pt x="14604" y="10316"/>
                      <a:pt x="14618" y="10309"/>
                      <a:pt x="14627" y="10291"/>
                    </a:cubicBezTo>
                    <a:lnTo>
                      <a:pt x="16486" y="7716"/>
                    </a:lnTo>
                    <a:cubicBezTo>
                      <a:pt x="16500" y="7709"/>
                      <a:pt x="16508" y="7699"/>
                      <a:pt x="16507" y="7688"/>
                    </a:cubicBezTo>
                    <a:lnTo>
                      <a:pt x="16507" y="7688"/>
                    </a:lnTo>
                    <a:cubicBezTo>
                      <a:pt x="16511" y="7691"/>
                      <a:pt x="16515" y="7692"/>
                      <a:pt x="16519" y="7692"/>
                    </a:cubicBezTo>
                    <a:cubicBezTo>
                      <a:pt x="16530" y="7692"/>
                      <a:pt x="16538" y="7681"/>
                      <a:pt x="16547" y="7655"/>
                    </a:cubicBezTo>
                    <a:lnTo>
                      <a:pt x="18421" y="5081"/>
                    </a:lnTo>
                    <a:cubicBezTo>
                      <a:pt x="18421" y="5081"/>
                      <a:pt x="18421" y="5050"/>
                      <a:pt x="18390" y="5035"/>
                    </a:cubicBezTo>
                    <a:cubicBezTo>
                      <a:pt x="18383" y="5021"/>
                      <a:pt x="18377" y="5014"/>
                      <a:pt x="18370" y="501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33"/>
            <p:cNvSpPr/>
            <p:nvPr/>
          </p:nvSpPr>
          <p:spPr>
            <a:xfrm flipH="1">
              <a:off x="8015569" y="3489860"/>
              <a:ext cx="807586" cy="336001"/>
            </a:xfrm>
            <a:custGeom>
              <a:avLst/>
              <a:gdLst/>
              <a:ahLst/>
              <a:cxnLst/>
              <a:rect l="l" t="t" r="r" b="b"/>
              <a:pathLst>
                <a:path w="12830" h="5365" extrusionOk="0">
                  <a:moveTo>
                    <a:pt x="10860" y="4390"/>
                  </a:moveTo>
                  <a:lnTo>
                    <a:pt x="10849" y="4392"/>
                  </a:lnTo>
                  <a:lnTo>
                    <a:pt x="10818" y="4392"/>
                  </a:lnTo>
                  <a:cubicBezTo>
                    <a:pt x="10832" y="4392"/>
                    <a:pt x="10846" y="4392"/>
                    <a:pt x="10860" y="4390"/>
                  </a:cubicBezTo>
                  <a:close/>
                  <a:moveTo>
                    <a:pt x="1830" y="0"/>
                  </a:moveTo>
                  <a:cubicBezTo>
                    <a:pt x="1181" y="0"/>
                    <a:pt x="492" y="286"/>
                    <a:pt x="290" y="1406"/>
                  </a:cubicBezTo>
                  <a:cubicBezTo>
                    <a:pt x="1" y="2975"/>
                    <a:pt x="4633" y="4453"/>
                    <a:pt x="7771" y="4956"/>
                  </a:cubicBezTo>
                  <a:cubicBezTo>
                    <a:pt x="7908" y="5032"/>
                    <a:pt x="8061" y="5063"/>
                    <a:pt x="8228" y="5078"/>
                  </a:cubicBezTo>
                  <a:lnTo>
                    <a:pt x="8259" y="5078"/>
                  </a:lnTo>
                  <a:cubicBezTo>
                    <a:pt x="8761" y="5215"/>
                    <a:pt x="9280" y="5307"/>
                    <a:pt x="9782" y="5352"/>
                  </a:cubicBezTo>
                  <a:cubicBezTo>
                    <a:pt x="9944" y="5361"/>
                    <a:pt x="10107" y="5364"/>
                    <a:pt x="10270" y="5364"/>
                  </a:cubicBezTo>
                  <a:cubicBezTo>
                    <a:pt x="10691" y="5364"/>
                    <a:pt x="11113" y="5339"/>
                    <a:pt x="11519" y="5307"/>
                  </a:cubicBezTo>
                  <a:cubicBezTo>
                    <a:pt x="11800" y="5292"/>
                    <a:pt x="11765" y="4833"/>
                    <a:pt x="11485" y="4833"/>
                  </a:cubicBezTo>
                  <a:cubicBezTo>
                    <a:pt x="11476" y="4833"/>
                    <a:pt x="11467" y="4833"/>
                    <a:pt x="11458" y="4834"/>
                  </a:cubicBezTo>
                  <a:cubicBezTo>
                    <a:pt x="11342" y="4846"/>
                    <a:pt x="11218" y="4849"/>
                    <a:pt x="11098" y="4863"/>
                  </a:cubicBezTo>
                  <a:lnTo>
                    <a:pt x="11098" y="4863"/>
                  </a:lnTo>
                  <a:cubicBezTo>
                    <a:pt x="11258" y="4837"/>
                    <a:pt x="11419" y="4810"/>
                    <a:pt x="11580" y="4773"/>
                  </a:cubicBezTo>
                  <a:cubicBezTo>
                    <a:pt x="11809" y="4728"/>
                    <a:pt x="12037" y="4682"/>
                    <a:pt x="12266" y="4606"/>
                  </a:cubicBezTo>
                  <a:cubicBezTo>
                    <a:pt x="12523" y="4511"/>
                    <a:pt x="12431" y="4114"/>
                    <a:pt x="12193" y="4114"/>
                  </a:cubicBezTo>
                  <a:cubicBezTo>
                    <a:pt x="12163" y="4114"/>
                    <a:pt x="12132" y="4120"/>
                    <a:pt x="12098" y="4133"/>
                  </a:cubicBezTo>
                  <a:cubicBezTo>
                    <a:pt x="11904" y="4208"/>
                    <a:pt x="11695" y="4239"/>
                    <a:pt x="11500" y="4283"/>
                  </a:cubicBezTo>
                  <a:lnTo>
                    <a:pt x="11500" y="4283"/>
                  </a:lnTo>
                  <a:cubicBezTo>
                    <a:pt x="11611" y="4255"/>
                    <a:pt x="11720" y="4225"/>
                    <a:pt x="11824" y="4194"/>
                  </a:cubicBezTo>
                  <a:cubicBezTo>
                    <a:pt x="11961" y="4149"/>
                    <a:pt x="12098" y="4133"/>
                    <a:pt x="12220" y="4088"/>
                  </a:cubicBezTo>
                  <a:cubicBezTo>
                    <a:pt x="12372" y="4057"/>
                    <a:pt x="12586" y="4042"/>
                    <a:pt x="12677" y="3905"/>
                  </a:cubicBezTo>
                  <a:cubicBezTo>
                    <a:pt x="12829" y="3737"/>
                    <a:pt x="12784" y="3524"/>
                    <a:pt x="12586" y="3493"/>
                  </a:cubicBezTo>
                  <a:cubicBezTo>
                    <a:pt x="12566" y="3488"/>
                    <a:pt x="12543" y="3485"/>
                    <a:pt x="12519" y="3485"/>
                  </a:cubicBezTo>
                  <a:cubicBezTo>
                    <a:pt x="12413" y="3485"/>
                    <a:pt x="12276" y="3532"/>
                    <a:pt x="12190" y="3570"/>
                  </a:cubicBezTo>
                  <a:cubicBezTo>
                    <a:pt x="12113" y="3585"/>
                    <a:pt x="12052" y="3600"/>
                    <a:pt x="11976" y="3615"/>
                  </a:cubicBezTo>
                  <a:lnTo>
                    <a:pt x="12144" y="3570"/>
                  </a:lnTo>
                  <a:cubicBezTo>
                    <a:pt x="12281" y="3524"/>
                    <a:pt x="12357" y="3311"/>
                    <a:pt x="12296" y="3189"/>
                  </a:cubicBezTo>
                  <a:cubicBezTo>
                    <a:pt x="12251" y="3076"/>
                    <a:pt x="12172" y="3013"/>
                    <a:pt x="12072" y="3013"/>
                  </a:cubicBezTo>
                  <a:cubicBezTo>
                    <a:pt x="12038" y="3013"/>
                    <a:pt x="12000" y="3021"/>
                    <a:pt x="11961" y="3036"/>
                  </a:cubicBezTo>
                  <a:cubicBezTo>
                    <a:pt x="11748" y="3113"/>
                    <a:pt x="11519" y="3158"/>
                    <a:pt x="11306" y="3234"/>
                  </a:cubicBezTo>
                  <a:cubicBezTo>
                    <a:pt x="11123" y="3295"/>
                    <a:pt x="10971" y="3356"/>
                    <a:pt x="10757" y="3372"/>
                  </a:cubicBezTo>
                  <a:lnTo>
                    <a:pt x="10742" y="3372"/>
                  </a:lnTo>
                  <a:cubicBezTo>
                    <a:pt x="10849" y="3311"/>
                    <a:pt x="10895" y="3128"/>
                    <a:pt x="10773" y="3052"/>
                  </a:cubicBezTo>
                  <a:cubicBezTo>
                    <a:pt x="10620" y="2930"/>
                    <a:pt x="10376" y="2930"/>
                    <a:pt x="10194" y="2899"/>
                  </a:cubicBezTo>
                  <a:cubicBezTo>
                    <a:pt x="10011" y="2854"/>
                    <a:pt x="9828" y="2838"/>
                    <a:pt x="9660" y="2823"/>
                  </a:cubicBezTo>
                  <a:cubicBezTo>
                    <a:pt x="9563" y="2811"/>
                    <a:pt x="9467" y="2806"/>
                    <a:pt x="9371" y="2806"/>
                  </a:cubicBezTo>
                  <a:cubicBezTo>
                    <a:pt x="9093" y="2806"/>
                    <a:pt x="8820" y="2854"/>
                    <a:pt x="8548" y="2945"/>
                  </a:cubicBezTo>
                  <a:cubicBezTo>
                    <a:pt x="8487" y="2975"/>
                    <a:pt x="8442" y="2991"/>
                    <a:pt x="8381" y="3021"/>
                  </a:cubicBezTo>
                  <a:cubicBezTo>
                    <a:pt x="6187" y="1726"/>
                    <a:pt x="3139" y="309"/>
                    <a:pt x="3139" y="309"/>
                  </a:cubicBezTo>
                  <a:cubicBezTo>
                    <a:pt x="3139" y="309"/>
                    <a:pt x="2506" y="0"/>
                    <a:pt x="1830" y="0"/>
                  </a:cubicBezTo>
                  <a:close/>
                </a:path>
              </a:pathLst>
            </a:custGeom>
            <a:solidFill>
              <a:srgbClr val="F8B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607;p33">
            <a:extLst>
              <a:ext uri="{FF2B5EF4-FFF2-40B4-BE49-F238E27FC236}">
                <a16:creationId xmlns:a16="http://schemas.microsoft.com/office/drawing/2014/main" id="{E2D88302-58B8-4D81-5A13-050949E81575}"/>
              </a:ext>
            </a:extLst>
          </p:cNvPr>
          <p:cNvSpPr txBox="1">
            <a:spLocks/>
          </p:cNvSpPr>
          <p:nvPr/>
        </p:nvSpPr>
        <p:spPr>
          <a:xfrm>
            <a:off x="6332988" y="1397832"/>
            <a:ext cx="734700" cy="4476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Epilogue"/>
              <a:buNone/>
              <a:defRPr sz="2800" b="1" i="0" u="none" strike="noStrike" cap="none">
                <a:solidFill>
                  <a:schemeClr val="lt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
              <a:t>04</a:t>
            </a:r>
          </a:p>
        </p:txBody>
      </p:sp>
      <p:sp>
        <p:nvSpPr>
          <p:cNvPr id="5" name="Google Shape;614;p33">
            <a:extLst>
              <a:ext uri="{FF2B5EF4-FFF2-40B4-BE49-F238E27FC236}">
                <a16:creationId xmlns:a16="http://schemas.microsoft.com/office/drawing/2014/main" id="{DDC0FFC8-8F67-3051-6162-642C3BE9BBED}"/>
              </a:ext>
            </a:extLst>
          </p:cNvPr>
          <p:cNvSpPr txBox="1">
            <a:spLocks/>
          </p:cNvSpPr>
          <p:nvPr/>
        </p:nvSpPr>
        <p:spPr>
          <a:xfrm>
            <a:off x="6267676" y="2690061"/>
            <a:ext cx="1605415" cy="1430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L="914400" marR="0" lvl="1" indent="-3048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048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048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048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048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048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048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048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endParaRPr lang="en-US" sz="1900"/>
          </a:p>
          <a:p>
            <a:pPr marL="0" indent="0"/>
            <a:r>
              <a:rPr lang="en-US" sz="1900"/>
              <a:t>Funding Schedule</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5"/>
          <p:cNvSpPr txBox="1">
            <a:spLocks noGrp="1"/>
          </p:cNvSpPr>
          <p:nvPr>
            <p:ph type="title"/>
          </p:nvPr>
        </p:nvSpPr>
        <p:spPr>
          <a:xfrm>
            <a:off x="4483568" y="2442769"/>
            <a:ext cx="5110188" cy="16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a:t>Conclusion</a:t>
            </a:r>
            <a:endParaRPr sz="4400"/>
          </a:p>
        </p:txBody>
      </p:sp>
      <p:sp>
        <p:nvSpPr>
          <p:cNvPr id="664" name="Google Shape;664;p35"/>
          <p:cNvSpPr txBox="1">
            <a:spLocks noGrp="1"/>
          </p:cNvSpPr>
          <p:nvPr>
            <p:ph type="title" idx="2"/>
          </p:nvPr>
        </p:nvSpPr>
        <p:spPr>
          <a:xfrm>
            <a:off x="5105625" y="1235475"/>
            <a:ext cx="1250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grpSp>
        <p:nvGrpSpPr>
          <p:cNvPr id="665" name="Google Shape;665;p35"/>
          <p:cNvGrpSpPr/>
          <p:nvPr/>
        </p:nvGrpSpPr>
        <p:grpSpPr>
          <a:xfrm>
            <a:off x="-428365" y="1004154"/>
            <a:ext cx="5097518" cy="5138490"/>
            <a:chOff x="-428365" y="1004154"/>
            <a:chExt cx="5097518" cy="5138490"/>
          </a:xfrm>
        </p:grpSpPr>
        <p:sp>
          <p:nvSpPr>
            <p:cNvPr id="666" name="Google Shape;666;p35"/>
            <p:cNvSpPr/>
            <p:nvPr/>
          </p:nvSpPr>
          <p:spPr>
            <a:xfrm rot="159684">
              <a:off x="-383293" y="3970092"/>
              <a:ext cx="5007376" cy="2057407"/>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5"/>
            <p:cNvGrpSpPr/>
            <p:nvPr/>
          </p:nvGrpSpPr>
          <p:grpSpPr>
            <a:xfrm>
              <a:off x="671237" y="3328288"/>
              <a:ext cx="716676" cy="1123890"/>
              <a:chOff x="442219" y="2897626"/>
              <a:chExt cx="208417" cy="326839"/>
            </a:xfrm>
          </p:grpSpPr>
          <p:sp>
            <p:nvSpPr>
              <p:cNvPr id="668" name="Google Shape;668;p35"/>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5"/>
            <p:cNvGrpSpPr/>
            <p:nvPr/>
          </p:nvGrpSpPr>
          <p:grpSpPr>
            <a:xfrm>
              <a:off x="1378250" y="2202925"/>
              <a:ext cx="2709507" cy="2311950"/>
              <a:chOff x="1378250" y="2202925"/>
              <a:chExt cx="2709507" cy="2311950"/>
            </a:xfrm>
          </p:grpSpPr>
          <p:sp>
            <p:nvSpPr>
              <p:cNvPr id="674" name="Google Shape;674;p35"/>
              <p:cNvSpPr/>
              <p:nvPr/>
            </p:nvSpPr>
            <p:spPr>
              <a:xfrm>
                <a:off x="1787025" y="3892601"/>
                <a:ext cx="445831" cy="396061"/>
              </a:xfrm>
              <a:custGeom>
                <a:avLst/>
                <a:gdLst/>
                <a:ahLst/>
                <a:cxnLst/>
                <a:rect l="l" t="t" r="r" b="b"/>
                <a:pathLst>
                  <a:path w="4237" h="3764" extrusionOk="0">
                    <a:moveTo>
                      <a:pt x="1" y="1"/>
                    </a:moveTo>
                    <a:lnTo>
                      <a:pt x="1" y="3764"/>
                    </a:lnTo>
                    <a:lnTo>
                      <a:pt x="4236" y="3764"/>
                    </a:lnTo>
                    <a:lnTo>
                      <a:pt x="4236"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263518" y="3892601"/>
                <a:ext cx="447410" cy="396061"/>
              </a:xfrm>
              <a:custGeom>
                <a:avLst/>
                <a:gdLst/>
                <a:ahLst/>
                <a:cxnLst/>
                <a:rect l="l" t="t" r="r" b="b"/>
                <a:pathLst>
                  <a:path w="4252" h="3764" extrusionOk="0">
                    <a:moveTo>
                      <a:pt x="1" y="1"/>
                    </a:moveTo>
                    <a:lnTo>
                      <a:pt x="1" y="3764"/>
                    </a:lnTo>
                    <a:lnTo>
                      <a:pt x="4252" y="3764"/>
                    </a:lnTo>
                    <a:lnTo>
                      <a:pt x="4252"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480825" y="3257788"/>
                <a:ext cx="2542722" cy="1202492"/>
              </a:xfrm>
              <a:custGeom>
                <a:avLst/>
                <a:gdLst/>
                <a:ahLst/>
                <a:cxnLst/>
                <a:rect l="l" t="t" r="r" b="b"/>
                <a:pathLst>
                  <a:path w="24165" h="11428" extrusionOk="0">
                    <a:moveTo>
                      <a:pt x="1" y="0"/>
                    </a:moveTo>
                    <a:lnTo>
                      <a:pt x="1" y="11427"/>
                    </a:lnTo>
                    <a:lnTo>
                      <a:pt x="24165" y="11427"/>
                    </a:lnTo>
                    <a:lnTo>
                      <a:pt x="241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482403" y="3254527"/>
                <a:ext cx="2539565" cy="1205754"/>
              </a:xfrm>
              <a:custGeom>
                <a:avLst/>
                <a:gdLst/>
                <a:ahLst/>
                <a:cxnLst/>
                <a:rect l="l" t="t" r="r" b="b"/>
                <a:pathLst>
                  <a:path w="24135" h="11459" extrusionOk="0">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480804" y="3236989"/>
                <a:ext cx="2542727" cy="102648"/>
              </a:xfrm>
              <a:custGeom>
                <a:avLst/>
                <a:gdLst/>
                <a:ahLst/>
                <a:cxnLst/>
                <a:rect l="l" t="t" r="r" b="b"/>
                <a:pathLst>
                  <a:path w="24104" h="976" extrusionOk="0">
                    <a:moveTo>
                      <a:pt x="1" y="0"/>
                    </a:moveTo>
                    <a:lnTo>
                      <a:pt x="1" y="975"/>
                    </a:lnTo>
                    <a:lnTo>
                      <a:pt x="24104" y="975"/>
                    </a:lnTo>
                    <a:lnTo>
                      <a:pt x="241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2380169" y="4251728"/>
                <a:ext cx="766447" cy="234122"/>
              </a:xfrm>
              <a:custGeom>
                <a:avLst/>
                <a:gdLst/>
                <a:ahLst/>
                <a:cxnLst/>
                <a:rect l="l" t="t" r="r" b="b"/>
                <a:pathLst>
                  <a:path w="7284" h="2225" extrusionOk="0">
                    <a:moveTo>
                      <a:pt x="1" y="1"/>
                    </a:moveTo>
                    <a:lnTo>
                      <a:pt x="1" y="2225"/>
                    </a:lnTo>
                    <a:lnTo>
                      <a:pt x="7284" y="2225"/>
                    </a:lnTo>
                    <a:lnTo>
                      <a:pt x="7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378250" y="4460275"/>
                <a:ext cx="2709507" cy="54600"/>
              </a:xfrm>
              <a:custGeom>
                <a:avLst/>
                <a:gdLst/>
                <a:ahLst/>
                <a:cxnLst/>
                <a:rect l="l" t="t" r="r" b="b"/>
                <a:pathLst>
                  <a:path w="25095" h="519" extrusionOk="0">
                    <a:moveTo>
                      <a:pt x="0" y="0"/>
                    </a:moveTo>
                    <a:lnTo>
                      <a:pt x="0" y="518"/>
                    </a:lnTo>
                    <a:lnTo>
                      <a:pt x="25094" y="518"/>
                    </a:lnTo>
                    <a:lnTo>
                      <a:pt x="250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2548526" y="3443718"/>
                <a:ext cx="412160" cy="784019"/>
              </a:xfrm>
              <a:custGeom>
                <a:avLst/>
                <a:gdLst/>
                <a:ahLst/>
                <a:cxnLst/>
                <a:rect l="l" t="t" r="r" b="b"/>
                <a:pathLst>
                  <a:path w="3917" h="7451" extrusionOk="0">
                    <a:moveTo>
                      <a:pt x="1" y="1"/>
                    </a:moveTo>
                    <a:lnTo>
                      <a:pt x="1" y="7451"/>
                    </a:lnTo>
                    <a:lnTo>
                      <a:pt x="3916" y="7451"/>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2078809" y="2242909"/>
                <a:ext cx="170041" cy="213393"/>
              </a:xfrm>
              <a:custGeom>
                <a:avLst/>
                <a:gdLst/>
                <a:ahLst/>
                <a:cxnLst/>
                <a:rect l="l" t="t" r="r" b="b"/>
                <a:pathLst>
                  <a:path w="1616" h="2028" extrusionOk="0">
                    <a:moveTo>
                      <a:pt x="1" y="1"/>
                    </a:moveTo>
                    <a:lnTo>
                      <a:pt x="1" y="2027"/>
                    </a:lnTo>
                    <a:lnTo>
                      <a:pt x="1616" y="2027"/>
                    </a:lnTo>
                    <a:lnTo>
                      <a:pt x="1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1418322" y="2419264"/>
                <a:ext cx="2669411" cy="873880"/>
              </a:xfrm>
              <a:custGeom>
                <a:avLst/>
                <a:gdLst/>
                <a:ahLst/>
                <a:cxnLst/>
                <a:rect l="l" t="t" r="r" b="b"/>
                <a:pathLst>
                  <a:path w="25369" h="8305" extrusionOk="0">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01222" y="2210922"/>
                <a:ext cx="9786" cy="32093"/>
              </a:xfrm>
              <a:custGeom>
                <a:avLst/>
                <a:gdLst/>
                <a:ahLst/>
                <a:cxnLst/>
                <a:rect l="l" t="t" r="r" b="b"/>
                <a:pathLst>
                  <a:path w="93" h="305" extrusionOk="0">
                    <a:moveTo>
                      <a:pt x="1" y="0"/>
                    </a:moveTo>
                    <a:lnTo>
                      <a:pt x="1" y="305"/>
                    </a:lnTo>
                    <a:lnTo>
                      <a:pt x="92" y="305"/>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216652" y="2210922"/>
                <a:ext cx="11364" cy="32093"/>
              </a:xfrm>
              <a:custGeom>
                <a:avLst/>
                <a:gdLst/>
                <a:ahLst/>
                <a:cxnLst/>
                <a:rect l="l" t="t" r="r" b="b"/>
                <a:pathLst>
                  <a:path w="108" h="305" extrusionOk="0">
                    <a:moveTo>
                      <a:pt x="1" y="0"/>
                    </a:moveTo>
                    <a:lnTo>
                      <a:pt x="1" y="305"/>
                    </a:lnTo>
                    <a:lnTo>
                      <a:pt x="108" y="305"/>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078809" y="2202925"/>
                <a:ext cx="170041" cy="9681"/>
              </a:xfrm>
              <a:custGeom>
                <a:avLst/>
                <a:gdLst/>
                <a:ahLst/>
                <a:cxnLst/>
                <a:rect l="l" t="t" r="r" b="b"/>
                <a:pathLst>
                  <a:path w="1616" h="92" extrusionOk="0">
                    <a:moveTo>
                      <a:pt x="1" y="0"/>
                    </a:moveTo>
                    <a:lnTo>
                      <a:pt x="1" y="91"/>
                    </a:lnTo>
                    <a:lnTo>
                      <a:pt x="1616" y="91"/>
                    </a:lnTo>
                    <a:lnTo>
                      <a:pt x="16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1804702" y="3406890"/>
                <a:ext cx="415316" cy="487394"/>
              </a:xfrm>
              <a:custGeom>
                <a:avLst/>
                <a:gdLst/>
                <a:ahLst/>
                <a:cxnLst/>
                <a:rect l="l" t="t" r="r" b="b"/>
                <a:pathLst>
                  <a:path w="3947" h="4632" extrusionOk="0">
                    <a:moveTo>
                      <a:pt x="0" y="0"/>
                    </a:moveTo>
                    <a:lnTo>
                      <a:pt x="0" y="4632"/>
                    </a:lnTo>
                    <a:lnTo>
                      <a:pt x="3946" y="4632"/>
                    </a:lnTo>
                    <a:lnTo>
                      <a:pt x="39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804702" y="3408468"/>
                <a:ext cx="333558" cy="484238"/>
              </a:xfrm>
              <a:custGeom>
                <a:avLst/>
                <a:gdLst/>
                <a:ahLst/>
                <a:cxnLst/>
                <a:rect l="l" t="t" r="r" b="b"/>
                <a:pathLst>
                  <a:path w="3170" h="4602" extrusionOk="0">
                    <a:moveTo>
                      <a:pt x="1691" y="0"/>
                    </a:moveTo>
                    <a:lnTo>
                      <a:pt x="0" y="2926"/>
                    </a:lnTo>
                    <a:lnTo>
                      <a:pt x="0" y="4602"/>
                    </a:lnTo>
                    <a:lnTo>
                      <a:pt x="503" y="4602"/>
                    </a:lnTo>
                    <a:lnTo>
                      <a:pt x="3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953804" y="3432459"/>
                <a:ext cx="266215" cy="460247"/>
              </a:xfrm>
              <a:custGeom>
                <a:avLst/>
                <a:gdLst/>
                <a:ahLst/>
                <a:cxnLst/>
                <a:rect l="l" t="t" r="r" b="b"/>
                <a:pathLst>
                  <a:path w="2530" h="4374" extrusionOk="0">
                    <a:moveTo>
                      <a:pt x="2529" y="1"/>
                    </a:moveTo>
                    <a:lnTo>
                      <a:pt x="0" y="4374"/>
                    </a:lnTo>
                    <a:lnTo>
                      <a:pt x="1874"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273199" y="3445296"/>
                <a:ext cx="415316" cy="487500"/>
              </a:xfrm>
              <a:custGeom>
                <a:avLst/>
                <a:gdLst/>
                <a:ahLst/>
                <a:cxnLst/>
                <a:rect l="l" t="t" r="r" b="b"/>
                <a:pathLst>
                  <a:path w="3947" h="4633" extrusionOk="0">
                    <a:moveTo>
                      <a:pt x="0" y="1"/>
                    </a:moveTo>
                    <a:lnTo>
                      <a:pt x="0" y="4633"/>
                    </a:lnTo>
                    <a:lnTo>
                      <a:pt x="3946" y="4633"/>
                    </a:lnTo>
                    <a:lnTo>
                      <a:pt x="39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3273199" y="3445296"/>
                <a:ext cx="333558" cy="487500"/>
              </a:xfrm>
              <a:custGeom>
                <a:avLst/>
                <a:gdLst/>
                <a:ahLst/>
                <a:cxnLst/>
                <a:rect l="l" t="t" r="r" b="b"/>
                <a:pathLst>
                  <a:path w="3170" h="4633" extrusionOk="0">
                    <a:moveTo>
                      <a:pt x="1707" y="1"/>
                    </a:moveTo>
                    <a:lnTo>
                      <a:pt x="0" y="2957"/>
                    </a:lnTo>
                    <a:lnTo>
                      <a:pt x="0" y="4633"/>
                    </a:lnTo>
                    <a:lnTo>
                      <a:pt x="503" y="4633"/>
                    </a:lnTo>
                    <a:lnTo>
                      <a:pt x="31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422300" y="3472549"/>
                <a:ext cx="266215" cy="460247"/>
              </a:xfrm>
              <a:custGeom>
                <a:avLst/>
                <a:gdLst/>
                <a:ahLst/>
                <a:cxnLst/>
                <a:rect l="l" t="t" r="r" b="b"/>
                <a:pathLst>
                  <a:path w="2530" h="4374" extrusionOk="0">
                    <a:moveTo>
                      <a:pt x="2529" y="1"/>
                    </a:moveTo>
                    <a:lnTo>
                      <a:pt x="0" y="4374"/>
                    </a:lnTo>
                    <a:lnTo>
                      <a:pt x="1890"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771031" y="3373218"/>
                <a:ext cx="1947894" cy="591671"/>
              </a:xfrm>
              <a:custGeom>
                <a:avLst/>
                <a:gdLst/>
                <a:ahLst/>
                <a:cxnLst/>
                <a:rect l="l" t="t" r="r" b="b"/>
                <a:pathLst>
                  <a:path w="18512" h="5623" extrusionOk="0">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415524" y="4278981"/>
                <a:ext cx="675008" cy="235805"/>
              </a:xfrm>
              <a:custGeom>
                <a:avLst/>
                <a:gdLst/>
                <a:ahLst/>
                <a:cxnLst/>
                <a:rect l="l" t="t" r="r" b="b"/>
                <a:pathLst>
                  <a:path w="6415" h="2241" extrusionOk="0">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415524" y="4322228"/>
                <a:ext cx="675008" cy="89966"/>
              </a:xfrm>
              <a:custGeom>
                <a:avLst/>
                <a:gdLst/>
                <a:ahLst/>
                <a:cxnLst/>
                <a:rect l="l" t="t" r="r" b="b"/>
                <a:pathLst>
                  <a:path w="6415" h="855" extrusionOk="0">
                    <a:moveTo>
                      <a:pt x="610" y="1"/>
                    </a:moveTo>
                    <a:lnTo>
                      <a:pt x="0" y="854"/>
                    </a:lnTo>
                    <a:lnTo>
                      <a:pt x="6414" y="854"/>
                    </a:lnTo>
                    <a:lnTo>
                      <a:pt x="58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484445" y="4229315"/>
                <a:ext cx="540322" cy="49771"/>
              </a:xfrm>
              <a:custGeom>
                <a:avLst/>
                <a:gdLst/>
                <a:ahLst/>
                <a:cxnLst/>
                <a:rect l="l" t="t" r="r" b="b"/>
                <a:pathLst>
                  <a:path w="5135" h="473" extrusionOk="0">
                    <a:moveTo>
                      <a:pt x="366" y="0"/>
                    </a:moveTo>
                    <a:lnTo>
                      <a:pt x="0" y="473"/>
                    </a:lnTo>
                    <a:lnTo>
                      <a:pt x="5135" y="473"/>
                    </a:lnTo>
                    <a:lnTo>
                      <a:pt x="47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5"/>
              <p:cNvGrpSpPr/>
              <p:nvPr/>
            </p:nvGrpSpPr>
            <p:grpSpPr>
              <a:xfrm>
                <a:off x="3131026" y="2563567"/>
                <a:ext cx="557488" cy="529216"/>
                <a:chOff x="1115825" y="2669150"/>
                <a:chExt cx="162123" cy="153901"/>
              </a:xfrm>
            </p:grpSpPr>
            <p:sp>
              <p:nvSpPr>
                <p:cNvPr id="701" name="Google Shape;701;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5"/>
              <p:cNvGrpSpPr/>
              <p:nvPr/>
            </p:nvGrpSpPr>
            <p:grpSpPr>
              <a:xfrm>
                <a:off x="2614537" y="2563567"/>
                <a:ext cx="557488" cy="529216"/>
                <a:chOff x="1115825" y="2669150"/>
                <a:chExt cx="162123" cy="153901"/>
              </a:xfrm>
            </p:grpSpPr>
            <p:sp>
              <p:nvSpPr>
                <p:cNvPr id="707" name="Google Shape;707;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35"/>
            <p:cNvGrpSpPr/>
            <p:nvPr/>
          </p:nvGrpSpPr>
          <p:grpSpPr>
            <a:xfrm>
              <a:off x="462444" y="1004154"/>
              <a:ext cx="1308219" cy="1191327"/>
              <a:chOff x="6120293" y="888797"/>
              <a:chExt cx="1031312" cy="939236"/>
            </a:xfrm>
          </p:grpSpPr>
          <p:sp>
            <p:nvSpPr>
              <p:cNvPr id="713" name="Google Shape;713;p35"/>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6" name="Google Shape;716;p35"/>
          <p:cNvSpPr/>
          <p:nvPr/>
        </p:nvSpPr>
        <p:spPr>
          <a:xfrm>
            <a:off x="8062285" y="5918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3669708" y="19035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454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23617-E8E7-21D1-8747-2F55D045784D}"/>
              </a:ext>
            </a:extLst>
          </p:cNvPr>
          <p:cNvSpPr>
            <a:spLocks noGrp="1"/>
          </p:cNvSpPr>
          <p:nvPr>
            <p:ph type="title"/>
          </p:nvPr>
        </p:nvSpPr>
        <p:spPr>
          <a:xfrm>
            <a:off x="1649242" y="2241550"/>
            <a:ext cx="6293458" cy="1613400"/>
          </a:xfrm>
        </p:spPr>
        <p:txBody>
          <a:bodyPr/>
          <a:lstStyle/>
          <a:p>
            <a:r>
              <a:rPr lang="en-US" sz="1200"/>
              <a:t>The Ivanpah Solar Electric Generating System project, scheduled from May 23, 2024, to June 22, 2028, has achieved 4% completion against a planned budget of $1.97 billion. </a:t>
            </a:r>
            <a:br>
              <a:rPr lang="en-US" sz="1200"/>
            </a:br>
            <a:br>
              <a:rPr lang="en-US" sz="1200"/>
            </a:br>
            <a:r>
              <a:rPr lang="en-US" sz="1200"/>
              <a:t>The initiation phase, including stakeholder identification, is progressing smoothly. Project scope has been defined, the Work Breakdown Structure (WBS) created, and comprehensive cost estimation, budgeting, and scheduling have been conducted, supported by Earned Value Management (EVM) analysis. </a:t>
            </a:r>
            <a:br>
              <a:rPr lang="en-US" sz="1200"/>
            </a:br>
            <a:br>
              <a:rPr lang="en-US" sz="1200"/>
            </a:br>
            <a:r>
              <a:rPr lang="en-US" sz="1200"/>
              <a:t>Cost management indicates a slight variance under budget, demonstrating need for financial oversight. Looking ahead, prioritizing timely execution of critical tasks and strict adherence to project milestones will be crucial for meeting project timelines and budgetary goals.</a:t>
            </a:r>
          </a:p>
          <a:p>
            <a:pPr marL="285750" indent="-285750">
              <a:buFont typeface="Arial"/>
              <a:buChar char="•"/>
            </a:pPr>
            <a:endParaRPr lang="en-US" sz="1200"/>
          </a:p>
          <a:p>
            <a:endParaRPr lang="en-US" sz="1200"/>
          </a:p>
          <a:p>
            <a:endParaRPr lang="en-US" sz="1200"/>
          </a:p>
          <a:p>
            <a:endParaRPr lang="en-US" sz="1200"/>
          </a:p>
        </p:txBody>
      </p:sp>
    </p:spTree>
    <p:extLst>
      <p:ext uri="{BB962C8B-B14F-4D97-AF65-F5344CB8AC3E}">
        <p14:creationId xmlns:p14="http://schemas.microsoft.com/office/powerpoint/2010/main" val="375842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2" name="Google Shape;2471;p49"/>
          <p:cNvSpPr txBox="1">
            <a:spLocks noGrp="1"/>
          </p:cNvSpPr>
          <p:nvPr>
            <p:ph type="title"/>
          </p:nvPr>
        </p:nvSpPr>
        <p:spPr>
          <a:xfrm>
            <a:off x="2024916" y="2003052"/>
            <a:ext cx="5564604" cy="2537374"/>
          </a:xfrm>
          <a:prstGeom prst="rect">
            <a:avLst/>
          </a:prstGeom>
        </p:spPr>
        <p:txBody>
          <a:bodyPr>
            <a:noAutofit/>
          </a:bodyPr>
          <a:lstStyle>
            <a:lvl1pPr defTabSz="850391">
              <a:defRPr sz="3255"/>
            </a:lvl1pPr>
          </a:lstStyle>
          <a:p>
            <a:r>
              <a:rPr lang="en-US" sz="6600"/>
              <a:t>Thank You!</a:t>
            </a:r>
            <a:endParaRPr sz="6600"/>
          </a:p>
        </p:txBody>
      </p:sp>
      <p:grpSp>
        <p:nvGrpSpPr>
          <p:cNvPr id="3469" name="Google Shape;2476;p49"/>
          <p:cNvGrpSpPr/>
          <p:nvPr/>
        </p:nvGrpSpPr>
        <p:grpSpPr>
          <a:xfrm>
            <a:off x="8246878" y="4700510"/>
            <a:ext cx="754723" cy="168875"/>
            <a:chOff x="33" y="33"/>
            <a:chExt cx="754722" cy="168873"/>
          </a:xfrm>
        </p:grpSpPr>
        <p:sp>
          <p:nvSpPr>
            <p:cNvPr id="3467" name="Google Shape;2477;p49"/>
            <p:cNvSpPr/>
            <p:nvPr/>
          </p:nvSpPr>
          <p:spPr>
            <a:xfrm>
              <a:off x="161200" y="33"/>
              <a:ext cx="593556" cy="80341"/>
            </a:xfrm>
            <a:custGeom>
              <a:avLst/>
              <a:gdLst/>
              <a:ahLst/>
              <a:cxnLst>
                <a:cxn ang="0">
                  <a:pos x="wd2" y="hd2"/>
                </a:cxn>
                <a:cxn ang="5400000">
                  <a:pos x="wd2" y="hd2"/>
                </a:cxn>
                <a:cxn ang="10800000">
                  <a:pos x="wd2" y="hd2"/>
                </a:cxn>
                <a:cxn ang="16200000">
                  <a:pos x="wd2" y="hd2"/>
                </a:cxn>
              </a:cxnLst>
              <a:rect l="0" t="0" r="r" b="b"/>
              <a:pathLst>
                <a:path w="21600" h="21600" extrusionOk="0">
                  <a:moveTo>
                    <a:pt x="373" y="0"/>
                  </a:moveTo>
                  <a:cubicBezTo>
                    <a:pt x="167" y="0"/>
                    <a:pt x="0" y="1237"/>
                    <a:pt x="0" y="2754"/>
                  </a:cubicBezTo>
                  <a:cubicBezTo>
                    <a:pt x="0" y="4262"/>
                    <a:pt x="167" y="5499"/>
                    <a:pt x="373" y="5499"/>
                  </a:cubicBezTo>
                  <a:cubicBezTo>
                    <a:pt x="913" y="5499"/>
                    <a:pt x="1155" y="8118"/>
                    <a:pt x="1564" y="12380"/>
                  </a:cubicBezTo>
                  <a:cubicBezTo>
                    <a:pt x="1937" y="16507"/>
                    <a:pt x="2421" y="21600"/>
                    <a:pt x="3352" y="21600"/>
                  </a:cubicBezTo>
                  <a:cubicBezTo>
                    <a:pt x="4282" y="21600"/>
                    <a:pt x="4768" y="16507"/>
                    <a:pt x="5139" y="12380"/>
                  </a:cubicBezTo>
                  <a:cubicBezTo>
                    <a:pt x="5530" y="8118"/>
                    <a:pt x="5810" y="5499"/>
                    <a:pt x="6331" y="5499"/>
                  </a:cubicBezTo>
                  <a:cubicBezTo>
                    <a:pt x="6871" y="5499"/>
                    <a:pt x="7113" y="8118"/>
                    <a:pt x="7522" y="12380"/>
                  </a:cubicBezTo>
                  <a:cubicBezTo>
                    <a:pt x="7895" y="16507"/>
                    <a:pt x="8379" y="21600"/>
                    <a:pt x="9310" y="21600"/>
                  </a:cubicBezTo>
                  <a:cubicBezTo>
                    <a:pt x="10241" y="21600"/>
                    <a:pt x="10725" y="16507"/>
                    <a:pt x="11098" y="12380"/>
                  </a:cubicBezTo>
                  <a:cubicBezTo>
                    <a:pt x="11489" y="8118"/>
                    <a:pt x="11768" y="5499"/>
                    <a:pt x="12290" y="5499"/>
                  </a:cubicBezTo>
                  <a:cubicBezTo>
                    <a:pt x="12830" y="5499"/>
                    <a:pt x="13072" y="8118"/>
                    <a:pt x="13481" y="12380"/>
                  </a:cubicBezTo>
                  <a:cubicBezTo>
                    <a:pt x="13854" y="16507"/>
                    <a:pt x="14338" y="21600"/>
                    <a:pt x="15269" y="21600"/>
                  </a:cubicBezTo>
                  <a:cubicBezTo>
                    <a:pt x="16199" y="21600"/>
                    <a:pt x="16685" y="16507"/>
                    <a:pt x="17056" y="12380"/>
                  </a:cubicBezTo>
                  <a:cubicBezTo>
                    <a:pt x="17447" y="8118"/>
                    <a:pt x="17727" y="5499"/>
                    <a:pt x="18248" y="5499"/>
                  </a:cubicBezTo>
                  <a:cubicBezTo>
                    <a:pt x="18788" y="5499"/>
                    <a:pt x="19030" y="8118"/>
                    <a:pt x="19439" y="12380"/>
                  </a:cubicBezTo>
                  <a:cubicBezTo>
                    <a:pt x="19812" y="16507"/>
                    <a:pt x="20296" y="21600"/>
                    <a:pt x="21227" y="21600"/>
                  </a:cubicBezTo>
                  <a:cubicBezTo>
                    <a:pt x="21433" y="21600"/>
                    <a:pt x="21600" y="20498"/>
                    <a:pt x="21600" y="18846"/>
                  </a:cubicBezTo>
                  <a:cubicBezTo>
                    <a:pt x="21600" y="17338"/>
                    <a:pt x="21433" y="16092"/>
                    <a:pt x="21227" y="16092"/>
                  </a:cubicBezTo>
                  <a:cubicBezTo>
                    <a:pt x="20687" y="16092"/>
                    <a:pt x="20427" y="13482"/>
                    <a:pt x="20036" y="9220"/>
                  </a:cubicBezTo>
                  <a:cubicBezTo>
                    <a:pt x="19663" y="5093"/>
                    <a:pt x="19179" y="0"/>
                    <a:pt x="18248" y="0"/>
                  </a:cubicBezTo>
                  <a:cubicBezTo>
                    <a:pt x="17318" y="0"/>
                    <a:pt x="16814" y="5093"/>
                    <a:pt x="16461" y="9220"/>
                  </a:cubicBezTo>
                  <a:cubicBezTo>
                    <a:pt x="16052" y="13482"/>
                    <a:pt x="15772" y="16092"/>
                    <a:pt x="15269" y="16092"/>
                  </a:cubicBezTo>
                  <a:cubicBezTo>
                    <a:pt x="14729" y="16092"/>
                    <a:pt x="14468" y="13482"/>
                    <a:pt x="14078" y="9220"/>
                  </a:cubicBezTo>
                  <a:cubicBezTo>
                    <a:pt x="13705" y="5093"/>
                    <a:pt x="13221" y="0"/>
                    <a:pt x="12290" y="0"/>
                  </a:cubicBezTo>
                  <a:cubicBezTo>
                    <a:pt x="11359" y="0"/>
                    <a:pt x="10875" y="5093"/>
                    <a:pt x="10502" y="9220"/>
                  </a:cubicBezTo>
                  <a:cubicBezTo>
                    <a:pt x="10092" y="13482"/>
                    <a:pt x="9814" y="16092"/>
                    <a:pt x="9310" y="16092"/>
                  </a:cubicBezTo>
                  <a:cubicBezTo>
                    <a:pt x="8770" y="16092"/>
                    <a:pt x="8510" y="13482"/>
                    <a:pt x="8119" y="9220"/>
                  </a:cubicBezTo>
                  <a:cubicBezTo>
                    <a:pt x="7746" y="5093"/>
                    <a:pt x="7262" y="0"/>
                    <a:pt x="6331" y="0"/>
                  </a:cubicBezTo>
                  <a:cubicBezTo>
                    <a:pt x="5401" y="0"/>
                    <a:pt x="4915" y="5093"/>
                    <a:pt x="4544" y="9220"/>
                  </a:cubicBezTo>
                  <a:cubicBezTo>
                    <a:pt x="4134" y="13482"/>
                    <a:pt x="3855" y="16092"/>
                    <a:pt x="3352" y="16092"/>
                  </a:cubicBezTo>
                  <a:cubicBezTo>
                    <a:pt x="2812" y="16092"/>
                    <a:pt x="2551" y="13482"/>
                    <a:pt x="2161" y="9220"/>
                  </a:cubicBezTo>
                  <a:cubicBezTo>
                    <a:pt x="1788" y="5093"/>
                    <a:pt x="1304" y="0"/>
                    <a:pt x="373" y="0"/>
                  </a:cubicBezTo>
                  <a:close/>
                </a:path>
              </a:pathLst>
            </a:custGeom>
            <a:solidFill>
              <a:srgbClr val="A3B700"/>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3468" name="Google Shape;2478;p49"/>
            <p:cNvSpPr/>
            <p:nvPr/>
          </p:nvSpPr>
          <p:spPr>
            <a:xfrm>
              <a:off x="33" y="88030"/>
              <a:ext cx="593557" cy="80878"/>
            </a:xfrm>
            <a:custGeom>
              <a:avLst/>
              <a:gdLst/>
              <a:ahLst/>
              <a:cxnLst>
                <a:cxn ang="0">
                  <a:pos x="wd2" y="hd2"/>
                </a:cxn>
                <a:cxn ang="5400000">
                  <a:pos x="wd2" y="hd2"/>
                </a:cxn>
                <a:cxn ang="10800000">
                  <a:pos x="wd2" y="hd2"/>
                </a:cxn>
                <a:cxn ang="16200000">
                  <a:pos x="wd2" y="hd2"/>
                </a:cxn>
              </a:cxnLst>
              <a:rect l="0" t="0" r="r" b="b"/>
              <a:pathLst>
                <a:path w="21600" h="21600" extrusionOk="0">
                  <a:moveTo>
                    <a:pt x="373" y="0"/>
                  </a:moveTo>
                  <a:cubicBezTo>
                    <a:pt x="149" y="0"/>
                    <a:pt x="0" y="1238"/>
                    <a:pt x="0" y="2736"/>
                  </a:cubicBezTo>
                  <a:cubicBezTo>
                    <a:pt x="0" y="4377"/>
                    <a:pt x="149" y="5472"/>
                    <a:pt x="373" y="5472"/>
                  </a:cubicBezTo>
                  <a:cubicBezTo>
                    <a:pt x="893" y="5472"/>
                    <a:pt x="1154" y="8064"/>
                    <a:pt x="1545" y="12307"/>
                  </a:cubicBezTo>
                  <a:cubicBezTo>
                    <a:pt x="1918" y="16406"/>
                    <a:pt x="2421" y="21600"/>
                    <a:pt x="3351" y="21600"/>
                  </a:cubicBezTo>
                  <a:cubicBezTo>
                    <a:pt x="4282" y="21600"/>
                    <a:pt x="4766" y="16406"/>
                    <a:pt x="5139" y="12307"/>
                  </a:cubicBezTo>
                  <a:cubicBezTo>
                    <a:pt x="5530" y="8064"/>
                    <a:pt x="5809" y="5472"/>
                    <a:pt x="6331" y="5472"/>
                  </a:cubicBezTo>
                  <a:cubicBezTo>
                    <a:pt x="6871" y="5472"/>
                    <a:pt x="7113" y="8064"/>
                    <a:pt x="7522" y="12307"/>
                  </a:cubicBezTo>
                  <a:cubicBezTo>
                    <a:pt x="7895" y="16406"/>
                    <a:pt x="8379" y="21600"/>
                    <a:pt x="9310" y="21600"/>
                  </a:cubicBezTo>
                  <a:cubicBezTo>
                    <a:pt x="10241" y="21600"/>
                    <a:pt x="10725" y="16406"/>
                    <a:pt x="11097" y="12307"/>
                  </a:cubicBezTo>
                  <a:cubicBezTo>
                    <a:pt x="11488" y="8064"/>
                    <a:pt x="11768" y="5472"/>
                    <a:pt x="12290" y="5472"/>
                  </a:cubicBezTo>
                  <a:cubicBezTo>
                    <a:pt x="12829" y="5472"/>
                    <a:pt x="13071" y="8064"/>
                    <a:pt x="13481" y="12307"/>
                  </a:cubicBezTo>
                  <a:cubicBezTo>
                    <a:pt x="13853" y="16406"/>
                    <a:pt x="14338" y="21600"/>
                    <a:pt x="15268" y="21600"/>
                  </a:cubicBezTo>
                  <a:cubicBezTo>
                    <a:pt x="16199" y="21600"/>
                    <a:pt x="16683" y="16406"/>
                    <a:pt x="17056" y="12307"/>
                  </a:cubicBezTo>
                  <a:cubicBezTo>
                    <a:pt x="17447" y="8064"/>
                    <a:pt x="17726" y="5472"/>
                    <a:pt x="18248" y="5472"/>
                  </a:cubicBezTo>
                  <a:cubicBezTo>
                    <a:pt x="18788" y="5472"/>
                    <a:pt x="19030" y="8064"/>
                    <a:pt x="19421" y="12307"/>
                  </a:cubicBezTo>
                  <a:cubicBezTo>
                    <a:pt x="19812" y="16406"/>
                    <a:pt x="20296" y="21600"/>
                    <a:pt x="21227" y="21600"/>
                  </a:cubicBezTo>
                  <a:cubicBezTo>
                    <a:pt x="21431" y="21600"/>
                    <a:pt x="21600" y="20371"/>
                    <a:pt x="21600" y="18864"/>
                  </a:cubicBezTo>
                  <a:cubicBezTo>
                    <a:pt x="21600" y="17357"/>
                    <a:pt x="21431" y="16128"/>
                    <a:pt x="21227" y="16128"/>
                  </a:cubicBezTo>
                  <a:cubicBezTo>
                    <a:pt x="20687" y="16128"/>
                    <a:pt x="20427" y="13536"/>
                    <a:pt x="20036" y="9293"/>
                  </a:cubicBezTo>
                  <a:cubicBezTo>
                    <a:pt x="19663" y="5194"/>
                    <a:pt x="19179" y="0"/>
                    <a:pt x="18248" y="0"/>
                  </a:cubicBezTo>
                  <a:cubicBezTo>
                    <a:pt x="17316" y="0"/>
                    <a:pt x="16814" y="5194"/>
                    <a:pt x="16460" y="9293"/>
                  </a:cubicBezTo>
                  <a:cubicBezTo>
                    <a:pt x="16050" y="13536"/>
                    <a:pt x="15772" y="16128"/>
                    <a:pt x="15268" y="16128"/>
                  </a:cubicBezTo>
                  <a:cubicBezTo>
                    <a:pt x="14728" y="16128"/>
                    <a:pt x="14468" y="13536"/>
                    <a:pt x="14077" y="9293"/>
                  </a:cubicBezTo>
                  <a:cubicBezTo>
                    <a:pt x="13704" y="5194"/>
                    <a:pt x="13220" y="0"/>
                    <a:pt x="12290" y="0"/>
                  </a:cubicBezTo>
                  <a:cubicBezTo>
                    <a:pt x="11359" y="0"/>
                    <a:pt x="10875" y="5194"/>
                    <a:pt x="10502" y="9293"/>
                  </a:cubicBezTo>
                  <a:cubicBezTo>
                    <a:pt x="10092" y="13536"/>
                    <a:pt x="9813" y="16128"/>
                    <a:pt x="9310" y="16128"/>
                  </a:cubicBezTo>
                  <a:cubicBezTo>
                    <a:pt x="8770" y="16128"/>
                    <a:pt x="8510" y="13536"/>
                    <a:pt x="8119" y="9293"/>
                  </a:cubicBezTo>
                  <a:cubicBezTo>
                    <a:pt x="7746" y="5194"/>
                    <a:pt x="7262" y="0"/>
                    <a:pt x="6331" y="0"/>
                  </a:cubicBezTo>
                  <a:cubicBezTo>
                    <a:pt x="5399" y="0"/>
                    <a:pt x="4915" y="5194"/>
                    <a:pt x="4524" y="9293"/>
                  </a:cubicBezTo>
                  <a:cubicBezTo>
                    <a:pt x="4133" y="13536"/>
                    <a:pt x="3855" y="16128"/>
                    <a:pt x="3351" y="16128"/>
                  </a:cubicBezTo>
                  <a:cubicBezTo>
                    <a:pt x="2811" y="16128"/>
                    <a:pt x="2551" y="13536"/>
                    <a:pt x="2160" y="9293"/>
                  </a:cubicBezTo>
                  <a:cubicBezTo>
                    <a:pt x="1787" y="5194"/>
                    <a:pt x="1303" y="0"/>
                    <a:pt x="373" y="0"/>
                  </a:cubicBezTo>
                  <a:close/>
                </a:path>
              </a:pathLst>
            </a:custGeom>
            <a:solidFill>
              <a:srgbClr val="A3B700"/>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sp>
        <p:nvSpPr>
          <p:cNvPr id="3470" name="Google Shape;2479;p49"/>
          <p:cNvSpPr/>
          <p:nvPr/>
        </p:nvSpPr>
        <p:spPr>
          <a:xfrm>
            <a:off x="862233" y="4700480"/>
            <a:ext cx="157132" cy="338008"/>
          </a:xfrm>
          <a:custGeom>
            <a:avLst/>
            <a:gdLst/>
            <a:ahLst/>
            <a:cxnLst>
              <a:cxn ang="0">
                <a:pos x="wd2" y="hd2"/>
              </a:cxn>
              <a:cxn ang="5400000">
                <a:pos x="wd2" y="hd2"/>
              </a:cxn>
              <a:cxn ang="10800000">
                <a:pos x="wd2" y="hd2"/>
              </a:cxn>
              <a:cxn ang="16200000">
                <a:pos x="wd2" y="hd2"/>
              </a:cxn>
            </a:cxnLst>
            <a:rect l="0" t="0" r="r" b="b"/>
            <a:pathLst>
              <a:path w="21600" h="21600" extrusionOk="0">
                <a:moveTo>
                  <a:pt x="10832" y="0"/>
                </a:moveTo>
                <a:lnTo>
                  <a:pt x="0" y="12902"/>
                </a:lnTo>
                <a:lnTo>
                  <a:pt x="10832" y="12902"/>
                </a:lnTo>
                <a:lnTo>
                  <a:pt x="10832" y="21600"/>
                </a:lnTo>
                <a:lnTo>
                  <a:pt x="21600" y="8671"/>
                </a:lnTo>
                <a:lnTo>
                  <a:pt x="10832" y="8671"/>
                </a:lnTo>
                <a:lnTo>
                  <a:pt x="10832" y="0"/>
                </a:lnTo>
                <a:close/>
              </a:path>
            </a:pathLst>
          </a:custGeom>
          <a:solidFill>
            <a:srgbClr val="A3B700"/>
          </a:solidFill>
          <a:ln w="12700">
            <a:miter lim="400000"/>
          </a:ln>
        </p:spPr>
        <p:txBody>
          <a:bodyPr lIns="45719" rIns="45719" anchor="ctr"/>
          <a:lstStyle/>
          <a:p>
            <a:pPr>
              <a:defRPr>
                <a:solidFill>
                  <a:srgbClr val="000000"/>
                </a:solidFill>
              </a:defRPr>
            </a:pPr>
            <a:endParaRPr/>
          </a:p>
        </p:txBody>
      </p:sp>
      <p:sp>
        <p:nvSpPr>
          <p:cNvPr id="3471" name="Google Shape;2480;p49"/>
          <p:cNvSpPr/>
          <p:nvPr/>
        </p:nvSpPr>
        <p:spPr>
          <a:xfrm>
            <a:off x="4917070" y="-120547"/>
            <a:ext cx="426911" cy="427373"/>
          </a:xfrm>
          <a:custGeom>
            <a:avLst/>
            <a:gdLst/>
            <a:ahLst/>
            <a:cxnLst>
              <a:cxn ang="0">
                <a:pos x="wd2" y="hd2"/>
              </a:cxn>
              <a:cxn ang="5400000">
                <a:pos x="wd2" y="hd2"/>
              </a:cxn>
              <a:cxn ang="10800000">
                <a:pos x="wd2" y="hd2"/>
              </a:cxn>
              <a:cxn ang="16200000">
                <a:pos x="wd2" y="hd2"/>
              </a:cxn>
            </a:cxnLst>
            <a:rect l="0" t="0" r="r" b="b"/>
            <a:pathLst>
              <a:path w="21522" h="21600" extrusionOk="0">
                <a:moveTo>
                  <a:pt x="9672" y="0"/>
                </a:moveTo>
                <a:cubicBezTo>
                  <a:pt x="9638" y="0"/>
                  <a:pt x="9605" y="2"/>
                  <a:pt x="9572" y="8"/>
                </a:cubicBezTo>
                <a:cubicBezTo>
                  <a:pt x="9185" y="37"/>
                  <a:pt x="8917" y="367"/>
                  <a:pt x="8975" y="755"/>
                </a:cubicBezTo>
                <a:lnTo>
                  <a:pt x="9245" y="2995"/>
                </a:lnTo>
                <a:cubicBezTo>
                  <a:pt x="9275" y="3323"/>
                  <a:pt x="9572" y="3591"/>
                  <a:pt x="9900" y="3591"/>
                </a:cubicBezTo>
                <a:lnTo>
                  <a:pt x="9988" y="3591"/>
                </a:lnTo>
                <a:cubicBezTo>
                  <a:pt x="10346" y="3532"/>
                  <a:pt x="10614" y="3203"/>
                  <a:pt x="10585" y="2844"/>
                </a:cubicBezTo>
                <a:lnTo>
                  <a:pt x="10317" y="606"/>
                </a:lnTo>
                <a:cubicBezTo>
                  <a:pt x="10289" y="253"/>
                  <a:pt x="9994" y="0"/>
                  <a:pt x="9672" y="0"/>
                </a:cubicBezTo>
                <a:close/>
                <a:moveTo>
                  <a:pt x="14805" y="786"/>
                </a:moveTo>
                <a:cubicBezTo>
                  <a:pt x="14543" y="786"/>
                  <a:pt x="14308" y="937"/>
                  <a:pt x="14220" y="1202"/>
                </a:cubicBezTo>
                <a:lnTo>
                  <a:pt x="13326" y="3232"/>
                </a:lnTo>
                <a:cubicBezTo>
                  <a:pt x="13178" y="3591"/>
                  <a:pt x="13326" y="3979"/>
                  <a:pt x="13653" y="4128"/>
                </a:cubicBezTo>
                <a:cubicBezTo>
                  <a:pt x="13743" y="4189"/>
                  <a:pt x="13862" y="4189"/>
                  <a:pt x="13923" y="4189"/>
                </a:cubicBezTo>
                <a:cubicBezTo>
                  <a:pt x="14191" y="4189"/>
                  <a:pt x="14398" y="4040"/>
                  <a:pt x="14517" y="3772"/>
                </a:cubicBezTo>
                <a:lnTo>
                  <a:pt x="15411" y="1709"/>
                </a:lnTo>
                <a:cubicBezTo>
                  <a:pt x="15561" y="1382"/>
                  <a:pt x="15411" y="962"/>
                  <a:pt x="15084" y="845"/>
                </a:cubicBezTo>
                <a:cubicBezTo>
                  <a:pt x="14990" y="806"/>
                  <a:pt x="14897" y="786"/>
                  <a:pt x="14805" y="786"/>
                </a:cubicBezTo>
                <a:close/>
                <a:moveTo>
                  <a:pt x="4730" y="1950"/>
                </a:moveTo>
                <a:cubicBezTo>
                  <a:pt x="4593" y="1950"/>
                  <a:pt x="4452" y="1999"/>
                  <a:pt x="4329" y="2097"/>
                </a:cubicBezTo>
                <a:cubicBezTo>
                  <a:pt x="4030" y="2307"/>
                  <a:pt x="3942" y="2725"/>
                  <a:pt x="4179" y="3025"/>
                </a:cubicBezTo>
                <a:lnTo>
                  <a:pt x="5520" y="4816"/>
                </a:lnTo>
                <a:cubicBezTo>
                  <a:pt x="5610" y="4995"/>
                  <a:pt x="5849" y="5085"/>
                  <a:pt x="6027" y="5085"/>
                </a:cubicBezTo>
                <a:cubicBezTo>
                  <a:pt x="6175" y="5085"/>
                  <a:pt x="6294" y="5026"/>
                  <a:pt x="6443" y="4965"/>
                </a:cubicBezTo>
                <a:cubicBezTo>
                  <a:pt x="6742" y="4726"/>
                  <a:pt x="6801" y="4338"/>
                  <a:pt x="6594" y="4011"/>
                </a:cubicBezTo>
                <a:lnTo>
                  <a:pt x="5252" y="2217"/>
                </a:lnTo>
                <a:cubicBezTo>
                  <a:pt x="5113" y="2045"/>
                  <a:pt x="4924" y="1950"/>
                  <a:pt x="4730" y="1950"/>
                </a:cubicBezTo>
                <a:close/>
                <a:moveTo>
                  <a:pt x="18925" y="4081"/>
                </a:moveTo>
                <a:cubicBezTo>
                  <a:pt x="18792" y="4081"/>
                  <a:pt x="18657" y="4124"/>
                  <a:pt x="18540" y="4218"/>
                </a:cubicBezTo>
                <a:lnTo>
                  <a:pt x="16752" y="5563"/>
                </a:lnTo>
                <a:cubicBezTo>
                  <a:pt x="16455" y="5771"/>
                  <a:pt x="16394" y="6190"/>
                  <a:pt x="16604" y="6488"/>
                </a:cubicBezTo>
                <a:cubicBezTo>
                  <a:pt x="16752" y="6637"/>
                  <a:pt x="16930" y="6757"/>
                  <a:pt x="17139" y="6757"/>
                </a:cubicBezTo>
                <a:cubicBezTo>
                  <a:pt x="17288" y="6757"/>
                  <a:pt x="17378" y="6728"/>
                  <a:pt x="17527" y="6637"/>
                </a:cubicBezTo>
                <a:lnTo>
                  <a:pt x="19314" y="5295"/>
                </a:lnTo>
                <a:cubicBezTo>
                  <a:pt x="19613" y="5085"/>
                  <a:pt x="19701" y="4667"/>
                  <a:pt x="19463" y="4367"/>
                </a:cubicBezTo>
                <a:cubicBezTo>
                  <a:pt x="19337" y="4187"/>
                  <a:pt x="19132" y="4081"/>
                  <a:pt x="18925" y="4081"/>
                </a:cubicBezTo>
                <a:close/>
                <a:moveTo>
                  <a:pt x="1435" y="6073"/>
                </a:moveTo>
                <a:cubicBezTo>
                  <a:pt x="1179" y="6073"/>
                  <a:pt x="931" y="6218"/>
                  <a:pt x="843" y="6459"/>
                </a:cubicBezTo>
                <a:cubicBezTo>
                  <a:pt x="694" y="6786"/>
                  <a:pt x="843" y="7206"/>
                  <a:pt x="1200" y="7355"/>
                </a:cubicBezTo>
                <a:lnTo>
                  <a:pt x="3226" y="8251"/>
                </a:lnTo>
                <a:cubicBezTo>
                  <a:pt x="3316" y="8280"/>
                  <a:pt x="3436" y="8280"/>
                  <a:pt x="3494" y="8280"/>
                </a:cubicBezTo>
                <a:cubicBezTo>
                  <a:pt x="3762" y="8280"/>
                  <a:pt x="3971" y="8131"/>
                  <a:pt x="4091" y="7863"/>
                </a:cubicBezTo>
                <a:cubicBezTo>
                  <a:pt x="4239" y="7533"/>
                  <a:pt x="4091" y="7116"/>
                  <a:pt x="3762" y="6996"/>
                </a:cubicBezTo>
                <a:lnTo>
                  <a:pt x="1707" y="6130"/>
                </a:lnTo>
                <a:cubicBezTo>
                  <a:pt x="1621" y="6090"/>
                  <a:pt x="1527" y="6073"/>
                  <a:pt x="1435" y="6073"/>
                </a:cubicBezTo>
                <a:close/>
                <a:moveTo>
                  <a:pt x="20839" y="8996"/>
                </a:moveTo>
                <a:cubicBezTo>
                  <a:pt x="20818" y="8996"/>
                  <a:pt x="20796" y="8996"/>
                  <a:pt x="20775" y="8998"/>
                </a:cubicBezTo>
                <a:lnTo>
                  <a:pt x="18540" y="9237"/>
                </a:lnTo>
                <a:cubicBezTo>
                  <a:pt x="18182" y="9296"/>
                  <a:pt x="17914" y="9625"/>
                  <a:pt x="17943" y="9984"/>
                </a:cubicBezTo>
                <a:cubicBezTo>
                  <a:pt x="17974" y="10342"/>
                  <a:pt x="18272" y="10611"/>
                  <a:pt x="18629" y="10611"/>
                </a:cubicBezTo>
                <a:lnTo>
                  <a:pt x="18688" y="10611"/>
                </a:lnTo>
                <a:lnTo>
                  <a:pt x="20923" y="10342"/>
                </a:lnTo>
                <a:cubicBezTo>
                  <a:pt x="21310" y="10252"/>
                  <a:pt x="21549" y="9923"/>
                  <a:pt x="21520" y="9595"/>
                </a:cubicBezTo>
                <a:cubicBezTo>
                  <a:pt x="21490" y="9229"/>
                  <a:pt x="21197" y="8996"/>
                  <a:pt x="20839" y="8996"/>
                </a:cubicBezTo>
                <a:close/>
                <a:moveTo>
                  <a:pt x="2894" y="10997"/>
                </a:moveTo>
                <a:cubicBezTo>
                  <a:pt x="2874" y="10997"/>
                  <a:pt x="2857" y="10997"/>
                  <a:pt x="2839" y="10999"/>
                </a:cubicBezTo>
                <a:lnTo>
                  <a:pt x="604" y="11268"/>
                </a:lnTo>
                <a:cubicBezTo>
                  <a:pt x="217" y="11297"/>
                  <a:pt x="-51" y="11656"/>
                  <a:pt x="8" y="12014"/>
                </a:cubicBezTo>
                <a:cubicBezTo>
                  <a:pt x="39" y="12342"/>
                  <a:pt x="336" y="12610"/>
                  <a:pt x="665" y="12610"/>
                </a:cubicBezTo>
                <a:lnTo>
                  <a:pt x="753" y="12610"/>
                </a:lnTo>
                <a:lnTo>
                  <a:pt x="2988" y="12342"/>
                </a:lnTo>
                <a:cubicBezTo>
                  <a:pt x="3346" y="12312"/>
                  <a:pt x="3614" y="11985"/>
                  <a:pt x="3584" y="11595"/>
                </a:cubicBezTo>
                <a:cubicBezTo>
                  <a:pt x="3527" y="11256"/>
                  <a:pt x="3228" y="10997"/>
                  <a:pt x="2894" y="10997"/>
                </a:cubicBezTo>
                <a:close/>
                <a:moveTo>
                  <a:pt x="10765" y="6310"/>
                </a:moveTo>
                <a:cubicBezTo>
                  <a:pt x="11778" y="6310"/>
                  <a:pt x="12730" y="6637"/>
                  <a:pt x="13565" y="7265"/>
                </a:cubicBezTo>
                <a:cubicBezTo>
                  <a:pt x="14488" y="8012"/>
                  <a:pt x="15084" y="9088"/>
                  <a:pt x="15233" y="10311"/>
                </a:cubicBezTo>
                <a:cubicBezTo>
                  <a:pt x="15501" y="12761"/>
                  <a:pt x="13743" y="15000"/>
                  <a:pt x="11271" y="15268"/>
                </a:cubicBezTo>
                <a:cubicBezTo>
                  <a:pt x="11081" y="15292"/>
                  <a:pt x="10894" y="15304"/>
                  <a:pt x="10708" y="15304"/>
                </a:cubicBezTo>
                <a:cubicBezTo>
                  <a:pt x="9709" y="15304"/>
                  <a:pt x="8741" y="14972"/>
                  <a:pt x="7962" y="14343"/>
                </a:cubicBezTo>
                <a:cubicBezTo>
                  <a:pt x="7039" y="13596"/>
                  <a:pt x="6443" y="12493"/>
                  <a:pt x="6294" y="11297"/>
                </a:cubicBezTo>
                <a:cubicBezTo>
                  <a:pt x="6027" y="8849"/>
                  <a:pt x="7785" y="6608"/>
                  <a:pt x="10227" y="6339"/>
                </a:cubicBezTo>
                <a:cubicBezTo>
                  <a:pt x="10407" y="6310"/>
                  <a:pt x="10585" y="6310"/>
                  <a:pt x="10765" y="6310"/>
                </a:cubicBezTo>
                <a:close/>
                <a:moveTo>
                  <a:pt x="18002" y="13300"/>
                </a:moveTo>
                <a:cubicBezTo>
                  <a:pt x="17748" y="13300"/>
                  <a:pt x="17503" y="13445"/>
                  <a:pt x="17437" y="13686"/>
                </a:cubicBezTo>
                <a:cubicBezTo>
                  <a:pt x="17288" y="14045"/>
                  <a:pt x="17437" y="14433"/>
                  <a:pt x="17765" y="14553"/>
                </a:cubicBezTo>
                <a:lnTo>
                  <a:pt x="19820" y="15449"/>
                </a:lnTo>
                <a:cubicBezTo>
                  <a:pt x="19881" y="15478"/>
                  <a:pt x="20000" y="15478"/>
                  <a:pt x="20059" y="15478"/>
                </a:cubicBezTo>
                <a:cubicBezTo>
                  <a:pt x="20327" y="15478"/>
                  <a:pt x="20565" y="15329"/>
                  <a:pt x="20655" y="15090"/>
                </a:cubicBezTo>
                <a:cubicBezTo>
                  <a:pt x="20865" y="14792"/>
                  <a:pt x="20655" y="14404"/>
                  <a:pt x="20327" y="14253"/>
                </a:cubicBezTo>
                <a:lnTo>
                  <a:pt x="18272" y="13357"/>
                </a:lnTo>
                <a:cubicBezTo>
                  <a:pt x="18186" y="13318"/>
                  <a:pt x="18092" y="13300"/>
                  <a:pt x="18002" y="13300"/>
                </a:cubicBezTo>
                <a:close/>
                <a:moveTo>
                  <a:pt x="10808" y="4957"/>
                </a:moveTo>
                <a:cubicBezTo>
                  <a:pt x="10587" y="4957"/>
                  <a:pt x="10362" y="4969"/>
                  <a:pt x="10139" y="4995"/>
                </a:cubicBezTo>
                <a:cubicBezTo>
                  <a:pt x="6920" y="5383"/>
                  <a:pt x="4656" y="8251"/>
                  <a:pt x="4984" y="11446"/>
                </a:cubicBezTo>
                <a:cubicBezTo>
                  <a:pt x="5162" y="13000"/>
                  <a:pt x="5907" y="14404"/>
                  <a:pt x="7159" y="15388"/>
                </a:cubicBezTo>
                <a:cubicBezTo>
                  <a:pt x="8172" y="16196"/>
                  <a:pt x="9453" y="16643"/>
                  <a:pt x="10765" y="16643"/>
                </a:cubicBezTo>
                <a:cubicBezTo>
                  <a:pt x="10972" y="16643"/>
                  <a:pt x="11210" y="16643"/>
                  <a:pt x="11420" y="16613"/>
                </a:cubicBezTo>
                <a:cubicBezTo>
                  <a:pt x="12968" y="16435"/>
                  <a:pt x="14369" y="15627"/>
                  <a:pt x="15352" y="14433"/>
                </a:cubicBezTo>
                <a:cubicBezTo>
                  <a:pt x="16304" y="13208"/>
                  <a:pt x="16752" y="11714"/>
                  <a:pt x="16574" y="10162"/>
                </a:cubicBezTo>
                <a:cubicBezTo>
                  <a:pt x="16394" y="8609"/>
                  <a:pt x="15649" y="7206"/>
                  <a:pt x="14398" y="6220"/>
                </a:cubicBezTo>
                <a:cubicBezTo>
                  <a:pt x="13354" y="5402"/>
                  <a:pt x="12114" y="4957"/>
                  <a:pt x="10808" y="4957"/>
                </a:cubicBezTo>
                <a:close/>
                <a:moveTo>
                  <a:pt x="4396" y="14861"/>
                </a:moveTo>
                <a:cubicBezTo>
                  <a:pt x="4259" y="14861"/>
                  <a:pt x="4128" y="14898"/>
                  <a:pt x="4030" y="14970"/>
                </a:cubicBezTo>
                <a:lnTo>
                  <a:pt x="2243" y="16315"/>
                </a:lnTo>
                <a:cubicBezTo>
                  <a:pt x="1946" y="16523"/>
                  <a:pt x="1856" y="16942"/>
                  <a:pt x="2094" y="17240"/>
                </a:cubicBezTo>
                <a:cubicBezTo>
                  <a:pt x="2184" y="17419"/>
                  <a:pt x="2423" y="17509"/>
                  <a:pt x="2601" y="17509"/>
                </a:cubicBezTo>
                <a:cubicBezTo>
                  <a:pt x="2749" y="17509"/>
                  <a:pt x="2869" y="17480"/>
                  <a:pt x="3017" y="17389"/>
                </a:cubicBezTo>
                <a:lnTo>
                  <a:pt x="4804" y="16047"/>
                </a:lnTo>
                <a:cubicBezTo>
                  <a:pt x="5104" y="15837"/>
                  <a:pt x="5162" y="15419"/>
                  <a:pt x="4955" y="15119"/>
                </a:cubicBezTo>
                <a:cubicBezTo>
                  <a:pt x="4812" y="14943"/>
                  <a:pt x="4597" y="14861"/>
                  <a:pt x="4396" y="14861"/>
                </a:cubicBezTo>
                <a:close/>
                <a:moveTo>
                  <a:pt x="15475" y="16519"/>
                </a:moveTo>
                <a:cubicBezTo>
                  <a:pt x="15340" y="16519"/>
                  <a:pt x="15202" y="16560"/>
                  <a:pt x="15084" y="16643"/>
                </a:cubicBezTo>
                <a:cubicBezTo>
                  <a:pt x="14785" y="16882"/>
                  <a:pt x="14697" y="17270"/>
                  <a:pt x="14936" y="17570"/>
                </a:cubicBezTo>
                <a:lnTo>
                  <a:pt x="16275" y="19361"/>
                </a:lnTo>
                <a:cubicBezTo>
                  <a:pt x="16365" y="19569"/>
                  <a:pt x="16604" y="19630"/>
                  <a:pt x="16782" y="19630"/>
                </a:cubicBezTo>
                <a:cubicBezTo>
                  <a:pt x="16930" y="19630"/>
                  <a:pt x="17049" y="19601"/>
                  <a:pt x="17200" y="19510"/>
                </a:cubicBezTo>
                <a:cubicBezTo>
                  <a:pt x="17497" y="19301"/>
                  <a:pt x="17556" y="18883"/>
                  <a:pt x="17349" y="18585"/>
                </a:cubicBezTo>
                <a:lnTo>
                  <a:pt x="16007" y="16792"/>
                </a:lnTo>
                <a:cubicBezTo>
                  <a:pt x="15882" y="16613"/>
                  <a:pt x="15681" y="16519"/>
                  <a:pt x="15475" y="16519"/>
                </a:cubicBezTo>
                <a:close/>
                <a:moveTo>
                  <a:pt x="7573" y="17421"/>
                </a:moveTo>
                <a:cubicBezTo>
                  <a:pt x="7319" y="17421"/>
                  <a:pt x="7075" y="17566"/>
                  <a:pt x="7010" y="17809"/>
                </a:cubicBezTo>
                <a:lnTo>
                  <a:pt x="6117" y="19869"/>
                </a:lnTo>
                <a:cubicBezTo>
                  <a:pt x="5937" y="20196"/>
                  <a:pt x="6117" y="20616"/>
                  <a:pt x="6443" y="20704"/>
                </a:cubicBezTo>
                <a:cubicBezTo>
                  <a:pt x="6504" y="20765"/>
                  <a:pt x="6623" y="20765"/>
                  <a:pt x="6711" y="20765"/>
                </a:cubicBezTo>
                <a:cubicBezTo>
                  <a:pt x="6950" y="20765"/>
                  <a:pt x="7188" y="20616"/>
                  <a:pt x="7307" y="20347"/>
                </a:cubicBezTo>
                <a:lnTo>
                  <a:pt x="8201" y="18285"/>
                </a:lnTo>
                <a:cubicBezTo>
                  <a:pt x="8381" y="17987"/>
                  <a:pt x="8172" y="17629"/>
                  <a:pt x="7843" y="17480"/>
                </a:cubicBezTo>
                <a:cubicBezTo>
                  <a:pt x="7757" y="17440"/>
                  <a:pt x="7665" y="17421"/>
                  <a:pt x="7573" y="17421"/>
                </a:cubicBezTo>
                <a:close/>
                <a:moveTo>
                  <a:pt x="11627" y="18015"/>
                </a:moveTo>
                <a:cubicBezTo>
                  <a:pt x="11607" y="18015"/>
                  <a:pt x="11588" y="18015"/>
                  <a:pt x="11568" y="18017"/>
                </a:cubicBezTo>
                <a:cubicBezTo>
                  <a:pt x="11210" y="18077"/>
                  <a:pt x="10943" y="18405"/>
                  <a:pt x="10972" y="18764"/>
                </a:cubicBezTo>
                <a:lnTo>
                  <a:pt x="11240" y="21004"/>
                </a:lnTo>
                <a:cubicBezTo>
                  <a:pt x="11271" y="21331"/>
                  <a:pt x="11568" y="21600"/>
                  <a:pt x="11926" y="21600"/>
                </a:cubicBezTo>
                <a:lnTo>
                  <a:pt x="11985" y="21600"/>
                </a:lnTo>
                <a:cubicBezTo>
                  <a:pt x="12372" y="21571"/>
                  <a:pt x="12611" y="21243"/>
                  <a:pt x="12581" y="20855"/>
                </a:cubicBezTo>
                <a:lnTo>
                  <a:pt x="12313" y="18615"/>
                </a:lnTo>
                <a:cubicBezTo>
                  <a:pt x="12284" y="18273"/>
                  <a:pt x="11989" y="18015"/>
                  <a:pt x="11627" y="18015"/>
                </a:cubicBezTo>
                <a:close/>
              </a:path>
            </a:pathLst>
          </a:custGeom>
          <a:solidFill>
            <a:srgbClr val="A3B700"/>
          </a:solidFill>
          <a:ln w="12700">
            <a:miter lim="400000"/>
          </a:ln>
        </p:spPr>
        <p:txBody>
          <a:bodyPr lIns="45719" rIns="45719" anchor="ctr"/>
          <a:lstStyle/>
          <a:p>
            <a:pPr>
              <a:defRPr>
                <a:solidFill>
                  <a:srgbClr val="000000"/>
                </a:solidFill>
              </a:defRPr>
            </a:pPr>
            <a:endParaRPr/>
          </a:p>
        </p:txBody>
      </p:sp>
    </p:spTree>
    <p:extLst>
      <p:ext uri="{BB962C8B-B14F-4D97-AF65-F5344CB8AC3E}">
        <p14:creationId xmlns:p14="http://schemas.microsoft.com/office/powerpoint/2010/main" val="1269920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5"/>
          <p:cNvSpPr txBox="1">
            <a:spLocks noGrp="1"/>
          </p:cNvSpPr>
          <p:nvPr>
            <p:ph type="title"/>
          </p:nvPr>
        </p:nvSpPr>
        <p:spPr>
          <a:xfrm>
            <a:off x="4979404" y="2732583"/>
            <a:ext cx="3746598" cy="16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34381"/>
                </a:solidFill>
              </a:rPr>
              <a:t>Executive Sum</a:t>
            </a:r>
            <a:r>
              <a:rPr lang="en"/>
              <a:t>mary</a:t>
            </a:r>
            <a:endParaRPr/>
          </a:p>
        </p:txBody>
      </p:sp>
      <p:sp>
        <p:nvSpPr>
          <p:cNvPr id="664" name="Google Shape;664;p35"/>
          <p:cNvSpPr txBox="1">
            <a:spLocks noGrp="1"/>
          </p:cNvSpPr>
          <p:nvPr>
            <p:ph type="title" idx="2"/>
          </p:nvPr>
        </p:nvSpPr>
        <p:spPr>
          <a:xfrm>
            <a:off x="5105625" y="1235475"/>
            <a:ext cx="1250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665" name="Google Shape;665;p35"/>
          <p:cNvGrpSpPr/>
          <p:nvPr/>
        </p:nvGrpSpPr>
        <p:grpSpPr>
          <a:xfrm>
            <a:off x="-428365" y="1004154"/>
            <a:ext cx="5097518" cy="5138490"/>
            <a:chOff x="-428365" y="1004154"/>
            <a:chExt cx="5097518" cy="5138490"/>
          </a:xfrm>
        </p:grpSpPr>
        <p:sp>
          <p:nvSpPr>
            <p:cNvPr id="666" name="Google Shape;666;p35"/>
            <p:cNvSpPr/>
            <p:nvPr/>
          </p:nvSpPr>
          <p:spPr>
            <a:xfrm rot="159684">
              <a:off x="-383293" y="3970092"/>
              <a:ext cx="5007376" cy="2057407"/>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5"/>
            <p:cNvGrpSpPr/>
            <p:nvPr/>
          </p:nvGrpSpPr>
          <p:grpSpPr>
            <a:xfrm>
              <a:off x="671237" y="3328288"/>
              <a:ext cx="716676" cy="1123890"/>
              <a:chOff x="442219" y="2897626"/>
              <a:chExt cx="208417" cy="326839"/>
            </a:xfrm>
          </p:grpSpPr>
          <p:sp>
            <p:nvSpPr>
              <p:cNvPr id="668" name="Google Shape;668;p35"/>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5"/>
            <p:cNvGrpSpPr/>
            <p:nvPr/>
          </p:nvGrpSpPr>
          <p:grpSpPr>
            <a:xfrm>
              <a:off x="1378250" y="2202925"/>
              <a:ext cx="2709507" cy="2311950"/>
              <a:chOff x="1378250" y="2202925"/>
              <a:chExt cx="2709507" cy="2311950"/>
            </a:xfrm>
          </p:grpSpPr>
          <p:sp>
            <p:nvSpPr>
              <p:cNvPr id="674" name="Google Shape;674;p35"/>
              <p:cNvSpPr/>
              <p:nvPr/>
            </p:nvSpPr>
            <p:spPr>
              <a:xfrm>
                <a:off x="1787025" y="3892601"/>
                <a:ext cx="445831" cy="396061"/>
              </a:xfrm>
              <a:custGeom>
                <a:avLst/>
                <a:gdLst/>
                <a:ahLst/>
                <a:cxnLst/>
                <a:rect l="l" t="t" r="r" b="b"/>
                <a:pathLst>
                  <a:path w="4237" h="3764" extrusionOk="0">
                    <a:moveTo>
                      <a:pt x="1" y="1"/>
                    </a:moveTo>
                    <a:lnTo>
                      <a:pt x="1" y="3764"/>
                    </a:lnTo>
                    <a:lnTo>
                      <a:pt x="4236" y="3764"/>
                    </a:lnTo>
                    <a:lnTo>
                      <a:pt x="4236"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263518" y="3892601"/>
                <a:ext cx="447410" cy="396061"/>
              </a:xfrm>
              <a:custGeom>
                <a:avLst/>
                <a:gdLst/>
                <a:ahLst/>
                <a:cxnLst/>
                <a:rect l="l" t="t" r="r" b="b"/>
                <a:pathLst>
                  <a:path w="4252" h="3764" extrusionOk="0">
                    <a:moveTo>
                      <a:pt x="1" y="1"/>
                    </a:moveTo>
                    <a:lnTo>
                      <a:pt x="1" y="3764"/>
                    </a:lnTo>
                    <a:lnTo>
                      <a:pt x="4252" y="3764"/>
                    </a:lnTo>
                    <a:lnTo>
                      <a:pt x="4252"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480825" y="3257788"/>
                <a:ext cx="2542722" cy="1202492"/>
              </a:xfrm>
              <a:custGeom>
                <a:avLst/>
                <a:gdLst/>
                <a:ahLst/>
                <a:cxnLst/>
                <a:rect l="l" t="t" r="r" b="b"/>
                <a:pathLst>
                  <a:path w="24165" h="11428" extrusionOk="0">
                    <a:moveTo>
                      <a:pt x="1" y="0"/>
                    </a:moveTo>
                    <a:lnTo>
                      <a:pt x="1" y="11427"/>
                    </a:lnTo>
                    <a:lnTo>
                      <a:pt x="24165" y="11427"/>
                    </a:lnTo>
                    <a:lnTo>
                      <a:pt x="241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482403" y="3254527"/>
                <a:ext cx="2539565" cy="1205754"/>
              </a:xfrm>
              <a:custGeom>
                <a:avLst/>
                <a:gdLst/>
                <a:ahLst/>
                <a:cxnLst/>
                <a:rect l="l" t="t" r="r" b="b"/>
                <a:pathLst>
                  <a:path w="24135" h="11459" extrusionOk="0">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480804" y="3236989"/>
                <a:ext cx="2542727" cy="102648"/>
              </a:xfrm>
              <a:custGeom>
                <a:avLst/>
                <a:gdLst/>
                <a:ahLst/>
                <a:cxnLst/>
                <a:rect l="l" t="t" r="r" b="b"/>
                <a:pathLst>
                  <a:path w="24104" h="976" extrusionOk="0">
                    <a:moveTo>
                      <a:pt x="1" y="0"/>
                    </a:moveTo>
                    <a:lnTo>
                      <a:pt x="1" y="975"/>
                    </a:lnTo>
                    <a:lnTo>
                      <a:pt x="24104" y="975"/>
                    </a:lnTo>
                    <a:lnTo>
                      <a:pt x="241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2380169" y="4251728"/>
                <a:ext cx="766447" cy="234122"/>
              </a:xfrm>
              <a:custGeom>
                <a:avLst/>
                <a:gdLst/>
                <a:ahLst/>
                <a:cxnLst/>
                <a:rect l="l" t="t" r="r" b="b"/>
                <a:pathLst>
                  <a:path w="7284" h="2225" extrusionOk="0">
                    <a:moveTo>
                      <a:pt x="1" y="1"/>
                    </a:moveTo>
                    <a:lnTo>
                      <a:pt x="1" y="2225"/>
                    </a:lnTo>
                    <a:lnTo>
                      <a:pt x="7284" y="2225"/>
                    </a:lnTo>
                    <a:lnTo>
                      <a:pt x="7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378250" y="4460275"/>
                <a:ext cx="2709507" cy="54600"/>
              </a:xfrm>
              <a:custGeom>
                <a:avLst/>
                <a:gdLst/>
                <a:ahLst/>
                <a:cxnLst/>
                <a:rect l="l" t="t" r="r" b="b"/>
                <a:pathLst>
                  <a:path w="25095" h="519" extrusionOk="0">
                    <a:moveTo>
                      <a:pt x="0" y="0"/>
                    </a:moveTo>
                    <a:lnTo>
                      <a:pt x="0" y="518"/>
                    </a:lnTo>
                    <a:lnTo>
                      <a:pt x="25094" y="518"/>
                    </a:lnTo>
                    <a:lnTo>
                      <a:pt x="250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2548526" y="3443718"/>
                <a:ext cx="412160" cy="784019"/>
              </a:xfrm>
              <a:custGeom>
                <a:avLst/>
                <a:gdLst/>
                <a:ahLst/>
                <a:cxnLst/>
                <a:rect l="l" t="t" r="r" b="b"/>
                <a:pathLst>
                  <a:path w="3917" h="7451" extrusionOk="0">
                    <a:moveTo>
                      <a:pt x="1" y="1"/>
                    </a:moveTo>
                    <a:lnTo>
                      <a:pt x="1" y="7451"/>
                    </a:lnTo>
                    <a:lnTo>
                      <a:pt x="3916" y="7451"/>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2078809" y="2242909"/>
                <a:ext cx="170041" cy="213393"/>
              </a:xfrm>
              <a:custGeom>
                <a:avLst/>
                <a:gdLst/>
                <a:ahLst/>
                <a:cxnLst/>
                <a:rect l="l" t="t" r="r" b="b"/>
                <a:pathLst>
                  <a:path w="1616" h="2028" extrusionOk="0">
                    <a:moveTo>
                      <a:pt x="1" y="1"/>
                    </a:moveTo>
                    <a:lnTo>
                      <a:pt x="1" y="2027"/>
                    </a:lnTo>
                    <a:lnTo>
                      <a:pt x="1616" y="2027"/>
                    </a:lnTo>
                    <a:lnTo>
                      <a:pt x="1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1418322" y="2419264"/>
                <a:ext cx="2669411" cy="873880"/>
              </a:xfrm>
              <a:custGeom>
                <a:avLst/>
                <a:gdLst/>
                <a:ahLst/>
                <a:cxnLst/>
                <a:rect l="l" t="t" r="r" b="b"/>
                <a:pathLst>
                  <a:path w="25369" h="8305" extrusionOk="0">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01222" y="2210922"/>
                <a:ext cx="9786" cy="32093"/>
              </a:xfrm>
              <a:custGeom>
                <a:avLst/>
                <a:gdLst/>
                <a:ahLst/>
                <a:cxnLst/>
                <a:rect l="l" t="t" r="r" b="b"/>
                <a:pathLst>
                  <a:path w="93" h="305" extrusionOk="0">
                    <a:moveTo>
                      <a:pt x="1" y="0"/>
                    </a:moveTo>
                    <a:lnTo>
                      <a:pt x="1" y="305"/>
                    </a:lnTo>
                    <a:lnTo>
                      <a:pt x="92" y="305"/>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216652" y="2210922"/>
                <a:ext cx="11364" cy="32093"/>
              </a:xfrm>
              <a:custGeom>
                <a:avLst/>
                <a:gdLst/>
                <a:ahLst/>
                <a:cxnLst/>
                <a:rect l="l" t="t" r="r" b="b"/>
                <a:pathLst>
                  <a:path w="108" h="305" extrusionOk="0">
                    <a:moveTo>
                      <a:pt x="1" y="0"/>
                    </a:moveTo>
                    <a:lnTo>
                      <a:pt x="1" y="305"/>
                    </a:lnTo>
                    <a:lnTo>
                      <a:pt x="108" y="305"/>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078809" y="2202925"/>
                <a:ext cx="170041" cy="9681"/>
              </a:xfrm>
              <a:custGeom>
                <a:avLst/>
                <a:gdLst/>
                <a:ahLst/>
                <a:cxnLst/>
                <a:rect l="l" t="t" r="r" b="b"/>
                <a:pathLst>
                  <a:path w="1616" h="92" extrusionOk="0">
                    <a:moveTo>
                      <a:pt x="1" y="0"/>
                    </a:moveTo>
                    <a:lnTo>
                      <a:pt x="1" y="91"/>
                    </a:lnTo>
                    <a:lnTo>
                      <a:pt x="1616" y="91"/>
                    </a:lnTo>
                    <a:lnTo>
                      <a:pt x="16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1804702" y="3406890"/>
                <a:ext cx="415316" cy="487394"/>
              </a:xfrm>
              <a:custGeom>
                <a:avLst/>
                <a:gdLst/>
                <a:ahLst/>
                <a:cxnLst/>
                <a:rect l="l" t="t" r="r" b="b"/>
                <a:pathLst>
                  <a:path w="3947" h="4632" extrusionOk="0">
                    <a:moveTo>
                      <a:pt x="0" y="0"/>
                    </a:moveTo>
                    <a:lnTo>
                      <a:pt x="0" y="4632"/>
                    </a:lnTo>
                    <a:lnTo>
                      <a:pt x="3946" y="4632"/>
                    </a:lnTo>
                    <a:lnTo>
                      <a:pt x="39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804702" y="3408468"/>
                <a:ext cx="333558" cy="484238"/>
              </a:xfrm>
              <a:custGeom>
                <a:avLst/>
                <a:gdLst/>
                <a:ahLst/>
                <a:cxnLst/>
                <a:rect l="l" t="t" r="r" b="b"/>
                <a:pathLst>
                  <a:path w="3170" h="4602" extrusionOk="0">
                    <a:moveTo>
                      <a:pt x="1691" y="0"/>
                    </a:moveTo>
                    <a:lnTo>
                      <a:pt x="0" y="2926"/>
                    </a:lnTo>
                    <a:lnTo>
                      <a:pt x="0" y="4602"/>
                    </a:lnTo>
                    <a:lnTo>
                      <a:pt x="503" y="4602"/>
                    </a:lnTo>
                    <a:lnTo>
                      <a:pt x="3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953804" y="3432459"/>
                <a:ext cx="266215" cy="460247"/>
              </a:xfrm>
              <a:custGeom>
                <a:avLst/>
                <a:gdLst/>
                <a:ahLst/>
                <a:cxnLst/>
                <a:rect l="l" t="t" r="r" b="b"/>
                <a:pathLst>
                  <a:path w="2530" h="4374" extrusionOk="0">
                    <a:moveTo>
                      <a:pt x="2529" y="1"/>
                    </a:moveTo>
                    <a:lnTo>
                      <a:pt x="0" y="4374"/>
                    </a:lnTo>
                    <a:lnTo>
                      <a:pt x="1874"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273199" y="3445296"/>
                <a:ext cx="415316" cy="487500"/>
              </a:xfrm>
              <a:custGeom>
                <a:avLst/>
                <a:gdLst/>
                <a:ahLst/>
                <a:cxnLst/>
                <a:rect l="l" t="t" r="r" b="b"/>
                <a:pathLst>
                  <a:path w="3947" h="4633" extrusionOk="0">
                    <a:moveTo>
                      <a:pt x="0" y="1"/>
                    </a:moveTo>
                    <a:lnTo>
                      <a:pt x="0" y="4633"/>
                    </a:lnTo>
                    <a:lnTo>
                      <a:pt x="3946" y="4633"/>
                    </a:lnTo>
                    <a:lnTo>
                      <a:pt x="39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3273199" y="3445296"/>
                <a:ext cx="333558" cy="487500"/>
              </a:xfrm>
              <a:custGeom>
                <a:avLst/>
                <a:gdLst/>
                <a:ahLst/>
                <a:cxnLst/>
                <a:rect l="l" t="t" r="r" b="b"/>
                <a:pathLst>
                  <a:path w="3170" h="4633" extrusionOk="0">
                    <a:moveTo>
                      <a:pt x="1707" y="1"/>
                    </a:moveTo>
                    <a:lnTo>
                      <a:pt x="0" y="2957"/>
                    </a:lnTo>
                    <a:lnTo>
                      <a:pt x="0" y="4633"/>
                    </a:lnTo>
                    <a:lnTo>
                      <a:pt x="503" y="4633"/>
                    </a:lnTo>
                    <a:lnTo>
                      <a:pt x="31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422300" y="3472549"/>
                <a:ext cx="266215" cy="460247"/>
              </a:xfrm>
              <a:custGeom>
                <a:avLst/>
                <a:gdLst/>
                <a:ahLst/>
                <a:cxnLst/>
                <a:rect l="l" t="t" r="r" b="b"/>
                <a:pathLst>
                  <a:path w="2530" h="4374" extrusionOk="0">
                    <a:moveTo>
                      <a:pt x="2529" y="1"/>
                    </a:moveTo>
                    <a:lnTo>
                      <a:pt x="0" y="4374"/>
                    </a:lnTo>
                    <a:lnTo>
                      <a:pt x="1890"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771031" y="3373218"/>
                <a:ext cx="1947894" cy="591671"/>
              </a:xfrm>
              <a:custGeom>
                <a:avLst/>
                <a:gdLst/>
                <a:ahLst/>
                <a:cxnLst/>
                <a:rect l="l" t="t" r="r" b="b"/>
                <a:pathLst>
                  <a:path w="18512" h="5623" extrusionOk="0">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415524" y="4278981"/>
                <a:ext cx="675008" cy="235805"/>
              </a:xfrm>
              <a:custGeom>
                <a:avLst/>
                <a:gdLst/>
                <a:ahLst/>
                <a:cxnLst/>
                <a:rect l="l" t="t" r="r" b="b"/>
                <a:pathLst>
                  <a:path w="6415" h="2241" extrusionOk="0">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415524" y="4322228"/>
                <a:ext cx="675008" cy="89966"/>
              </a:xfrm>
              <a:custGeom>
                <a:avLst/>
                <a:gdLst/>
                <a:ahLst/>
                <a:cxnLst/>
                <a:rect l="l" t="t" r="r" b="b"/>
                <a:pathLst>
                  <a:path w="6415" h="855" extrusionOk="0">
                    <a:moveTo>
                      <a:pt x="610" y="1"/>
                    </a:moveTo>
                    <a:lnTo>
                      <a:pt x="0" y="854"/>
                    </a:lnTo>
                    <a:lnTo>
                      <a:pt x="6414" y="854"/>
                    </a:lnTo>
                    <a:lnTo>
                      <a:pt x="58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484445" y="4229315"/>
                <a:ext cx="540322" cy="49771"/>
              </a:xfrm>
              <a:custGeom>
                <a:avLst/>
                <a:gdLst/>
                <a:ahLst/>
                <a:cxnLst/>
                <a:rect l="l" t="t" r="r" b="b"/>
                <a:pathLst>
                  <a:path w="5135" h="473" extrusionOk="0">
                    <a:moveTo>
                      <a:pt x="366" y="0"/>
                    </a:moveTo>
                    <a:lnTo>
                      <a:pt x="0" y="473"/>
                    </a:lnTo>
                    <a:lnTo>
                      <a:pt x="5135" y="473"/>
                    </a:lnTo>
                    <a:lnTo>
                      <a:pt x="47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5"/>
              <p:cNvGrpSpPr/>
              <p:nvPr/>
            </p:nvGrpSpPr>
            <p:grpSpPr>
              <a:xfrm>
                <a:off x="3131026" y="2563567"/>
                <a:ext cx="557488" cy="529216"/>
                <a:chOff x="1115825" y="2669150"/>
                <a:chExt cx="162123" cy="153901"/>
              </a:xfrm>
            </p:grpSpPr>
            <p:sp>
              <p:nvSpPr>
                <p:cNvPr id="701" name="Google Shape;701;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5"/>
              <p:cNvGrpSpPr/>
              <p:nvPr/>
            </p:nvGrpSpPr>
            <p:grpSpPr>
              <a:xfrm>
                <a:off x="2614537" y="2563567"/>
                <a:ext cx="557488" cy="529216"/>
                <a:chOff x="1115825" y="2669150"/>
                <a:chExt cx="162123" cy="153901"/>
              </a:xfrm>
            </p:grpSpPr>
            <p:sp>
              <p:nvSpPr>
                <p:cNvPr id="707" name="Google Shape;707;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35"/>
            <p:cNvGrpSpPr/>
            <p:nvPr/>
          </p:nvGrpSpPr>
          <p:grpSpPr>
            <a:xfrm>
              <a:off x="462444" y="1004154"/>
              <a:ext cx="1308219" cy="1191327"/>
              <a:chOff x="6120293" y="888797"/>
              <a:chExt cx="1031312" cy="939236"/>
            </a:xfrm>
          </p:grpSpPr>
          <p:sp>
            <p:nvSpPr>
              <p:cNvPr id="713" name="Google Shape;713;p35"/>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6" name="Google Shape;716;p35"/>
          <p:cNvSpPr/>
          <p:nvPr/>
        </p:nvSpPr>
        <p:spPr>
          <a:xfrm>
            <a:off x="8062285" y="5918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3669708" y="19035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823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46DCE9-BB86-634F-4CAF-624A10AF3609}"/>
              </a:ext>
            </a:extLst>
          </p:cNvPr>
          <p:cNvGraphicFramePr/>
          <p:nvPr>
            <p:extLst>
              <p:ext uri="{D42A27DB-BD31-4B8C-83A1-F6EECF244321}">
                <p14:modId xmlns:p14="http://schemas.microsoft.com/office/powerpoint/2010/main" val="3145317740"/>
              </p:ext>
            </p:extLst>
          </p:nvPr>
        </p:nvGraphicFramePr>
        <p:xfrm>
          <a:off x="541943" y="-710207"/>
          <a:ext cx="8057480" cy="5325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52" name="Google Shape;652;p34"/>
          <p:cNvSpPr txBox="1">
            <a:spLocks noGrp="1"/>
          </p:cNvSpPr>
          <p:nvPr>
            <p:ph type="title"/>
          </p:nvPr>
        </p:nvSpPr>
        <p:spPr>
          <a:xfrm>
            <a:off x="2244261" y="322962"/>
            <a:ext cx="4652844" cy="489372"/>
          </a:xfrm>
          <a:prstGeom prst="rect">
            <a:avLst/>
          </a:prstGeom>
        </p:spPr>
        <p:txBody>
          <a:bodyPr spcFirstLastPara="1" wrap="square" lIns="91425" tIns="91425" rIns="91425" bIns="91425" anchor="b" anchorCtr="0">
            <a:noAutofit/>
          </a:bodyPr>
          <a:lstStyle/>
          <a:p>
            <a:pPr algn="ctr"/>
            <a:r>
              <a:rPr lang="en-US" sz="2800"/>
              <a:t>Executive Summary</a:t>
            </a:r>
          </a:p>
        </p:txBody>
      </p:sp>
      <p:pic>
        <p:nvPicPr>
          <p:cNvPr id="654" name="Google Shape;654;p34"/>
          <p:cNvPicPr preferRelativeResize="0">
            <a:picLocks noGrp="1"/>
          </p:cNvPicPr>
          <p:nvPr>
            <p:ph type="pic" idx="2"/>
          </p:nvPr>
        </p:nvPicPr>
        <p:blipFill rotWithShape="1">
          <a:blip r:embed="rId8">
            <a:alphaModFix amt="17000"/>
          </a:blip>
          <a:srcRect l="31939" r="12964"/>
          <a:stretch/>
        </p:blipFill>
        <p:spPr>
          <a:xfrm>
            <a:off x="319669" y="812334"/>
            <a:ext cx="8374530" cy="4046520"/>
          </a:xfrm>
          <a:prstGeom prst="roundRect">
            <a:avLst>
              <a:gd name="adj" fmla="val 5040"/>
            </a:avLst>
          </a:prstGeom>
        </p:spPr>
      </p:pic>
      <p:grpSp>
        <p:nvGrpSpPr>
          <p:cNvPr id="655" name="Google Shape;655;p34"/>
          <p:cNvGrpSpPr/>
          <p:nvPr/>
        </p:nvGrpSpPr>
        <p:grpSpPr>
          <a:xfrm>
            <a:off x="1085450" y="4988834"/>
            <a:ext cx="687704" cy="153887"/>
            <a:chOff x="5906767" y="105437"/>
            <a:chExt cx="687704" cy="153887"/>
          </a:xfrm>
        </p:grpSpPr>
        <p:sp>
          <p:nvSpPr>
            <p:cNvPr id="656" name="Google Shape;656;p34"/>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34"/>
          <p:cNvSpPr/>
          <p:nvPr/>
        </p:nvSpPr>
        <p:spPr>
          <a:xfrm>
            <a:off x="894292" y="359214"/>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575" name="Diagram 3574">
            <a:extLst>
              <a:ext uri="{FF2B5EF4-FFF2-40B4-BE49-F238E27FC236}">
                <a16:creationId xmlns:a16="http://schemas.microsoft.com/office/drawing/2014/main" id="{12E0FBEF-AE37-281B-701C-CB6FACE2BEFB}"/>
              </a:ext>
            </a:extLst>
          </p:cNvPr>
          <p:cNvGraphicFramePr/>
          <p:nvPr>
            <p:extLst>
              <p:ext uri="{D42A27DB-BD31-4B8C-83A1-F6EECF244321}">
                <p14:modId xmlns:p14="http://schemas.microsoft.com/office/powerpoint/2010/main" val="1783631411"/>
              </p:ext>
            </p:extLst>
          </p:nvPr>
        </p:nvGraphicFramePr>
        <p:xfrm>
          <a:off x="813263" y="1758627"/>
          <a:ext cx="7141324" cy="430802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5"/>
          <p:cNvSpPr txBox="1">
            <a:spLocks noGrp="1"/>
          </p:cNvSpPr>
          <p:nvPr>
            <p:ph type="title"/>
          </p:nvPr>
        </p:nvSpPr>
        <p:spPr>
          <a:xfrm>
            <a:off x="4979404" y="2732583"/>
            <a:ext cx="3746598" cy="16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Project Cost &amp; Schedule</a:t>
            </a:r>
            <a:br>
              <a:rPr lang="en" sz="4000"/>
            </a:br>
            <a:r>
              <a:rPr lang="en" sz="4000"/>
              <a:t>Baseline</a:t>
            </a:r>
            <a:endParaRPr sz="4000"/>
          </a:p>
        </p:txBody>
      </p:sp>
      <p:sp>
        <p:nvSpPr>
          <p:cNvPr id="664" name="Google Shape;664;p35"/>
          <p:cNvSpPr txBox="1">
            <a:spLocks noGrp="1"/>
          </p:cNvSpPr>
          <p:nvPr>
            <p:ph type="title" idx="2"/>
          </p:nvPr>
        </p:nvSpPr>
        <p:spPr>
          <a:xfrm>
            <a:off x="5105625" y="1235475"/>
            <a:ext cx="1250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665" name="Google Shape;665;p35"/>
          <p:cNvGrpSpPr/>
          <p:nvPr/>
        </p:nvGrpSpPr>
        <p:grpSpPr>
          <a:xfrm>
            <a:off x="-428365" y="1004154"/>
            <a:ext cx="5097518" cy="5138490"/>
            <a:chOff x="-428365" y="1004154"/>
            <a:chExt cx="5097518" cy="5138490"/>
          </a:xfrm>
        </p:grpSpPr>
        <p:sp>
          <p:nvSpPr>
            <p:cNvPr id="666" name="Google Shape;666;p35"/>
            <p:cNvSpPr/>
            <p:nvPr/>
          </p:nvSpPr>
          <p:spPr>
            <a:xfrm rot="159684">
              <a:off x="-383293" y="3970092"/>
              <a:ext cx="5007376" cy="2057407"/>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5"/>
            <p:cNvGrpSpPr/>
            <p:nvPr/>
          </p:nvGrpSpPr>
          <p:grpSpPr>
            <a:xfrm>
              <a:off x="671237" y="3328288"/>
              <a:ext cx="716676" cy="1123890"/>
              <a:chOff x="442219" y="2897626"/>
              <a:chExt cx="208417" cy="326839"/>
            </a:xfrm>
          </p:grpSpPr>
          <p:sp>
            <p:nvSpPr>
              <p:cNvPr id="668" name="Google Shape;668;p35"/>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5"/>
            <p:cNvGrpSpPr/>
            <p:nvPr/>
          </p:nvGrpSpPr>
          <p:grpSpPr>
            <a:xfrm>
              <a:off x="1378250" y="2202925"/>
              <a:ext cx="2709507" cy="2311950"/>
              <a:chOff x="1378250" y="2202925"/>
              <a:chExt cx="2709507" cy="2311950"/>
            </a:xfrm>
          </p:grpSpPr>
          <p:sp>
            <p:nvSpPr>
              <p:cNvPr id="674" name="Google Shape;674;p35"/>
              <p:cNvSpPr/>
              <p:nvPr/>
            </p:nvSpPr>
            <p:spPr>
              <a:xfrm>
                <a:off x="1787025" y="3892601"/>
                <a:ext cx="445831" cy="396061"/>
              </a:xfrm>
              <a:custGeom>
                <a:avLst/>
                <a:gdLst/>
                <a:ahLst/>
                <a:cxnLst/>
                <a:rect l="l" t="t" r="r" b="b"/>
                <a:pathLst>
                  <a:path w="4237" h="3764" extrusionOk="0">
                    <a:moveTo>
                      <a:pt x="1" y="1"/>
                    </a:moveTo>
                    <a:lnTo>
                      <a:pt x="1" y="3764"/>
                    </a:lnTo>
                    <a:lnTo>
                      <a:pt x="4236" y="3764"/>
                    </a:lnTo>
                    <a:lnTo>
                      <a:pt x="4236"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263518" y="3892601"/>
                <a:ext cx="447410" cy="396061"/>
              </a:xfrm>
              <a:custGeom>
                <a:avLst/>
                <a:gdLst/>
                <a:ahLst/>
                <a:cxnLst/>
                <a:rect l="l" t="t" r="r" b="b"/>
                <a:pathLst>
                  <a:path w="4252" h="3764" extrusionOk="0">
                    <a:moveTo>
                      <a:pt x="1" y="1"/>
                    </a:moveTo>
                    <a:lnTo>
                      <a:pt x="1" y="3764"/>
                    </a:lnTo>
                    <a:lnTo>
                      <a:pt x="4252" y="3764"/>
                    </a:lnTo>
                    <a:lnTo>
                      <a:pt x="4252"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480825" y="3257788"/>
                <a:ext cx="2542722" cy="1202492"/>
              </a:xfrm>
              <a:custGeom>
                <a:avLst/>
                <a:gdLst/>
                <a:ahLst/>
                <a:cxnLst/>
                <a:rect l="l" t="t" r="r" b="b"/>
                <a:pathLst>
                  <a:path w="24165" h="11428" extrusionOk="0">
                    <a:moveTo>
                      <a:pt x="1" y="0"/>
                    </a:moveTo>
                    <a:lnTo>
                      <a:pt x="1" y="11427"/>
                    </a:lnTo>
                    <a:lnTo>
                      <a:pt x="24165" y="11427"/>
                    </a:lnTo>
                    <a:lnTo>
                      <a:pt x="241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482403" y="3254527"/>
                <a:ext cx="2539565" cy="1205754"/>
              </a:xfrm>
              <a:custGeom>
                <a:avLst/>
                <a:gdLst/>
                <a:ahLst/>
                <a:cxnLst/>
                <a:rect l="l" t="t" r="r" b="b"/>
                <a:pathLst>
                  <a:path w="24135" h="11459" extrusionOk="0">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480804" y="3236989"/>
                <a:ext cx="2542727" cy="102648"/>
              </a:xfrm>
              <a:custGeom>
                <a:avLst/>
                <a:gdLst/>
                <a:ahLst/>
                <a:cxnLst/>
                <a:rect l="l" t="t" r="r" b="b"/>
                <a:pathLst>
                  <a:path w="24104" h="976" extrusionOk="0">
                    <a:moveTo>
                      <a:pt x="1" y="0"/>
                    </a:moveTo>
                    <a:lnTo>
                      <a:pt x="1" y="975"/>
                    </a:lnTo>
                    <a:lnTo>
                      <a:pt x="24104" y="975"/>
                    </a:lnTo>
                    <a:lnTo>
                      <a:pt x="241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2380169" y="4251728"/>
                <a:ext cx="766447" cy="234122"/>
              </a:xfrm>
              <a:custGeom>
                <a:avLst/>
                <a:gdLst/>
                <a:ahLst/>
                <a:cxnLst/>
                <a:rect l="l" t="t" r="r" b="b"/>
                <a:pathLst>
                  <a:path w="7284" h="2225" extrusionOk="0">
                    <a:moveTo>
                      <a:pt x="1" y="1"/>
                    </a:moveTo>
                    <a:lnTo>
                      <a:pt x="1" y="2225"/>
                    </a:lnTo>
                    <a:lnTo>
                      <a:pt x="7284" y="2225"/>
                    </a:lnTo>
                    <a:lnTo>
                      <a:pt x="7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378250" y="4460275"/>
                <a:ext cx="2709507" cy="54600"/>
              </a:xfrm>
              <a:custGeom>
                <a:avLst/>
                <a:gdLst/>
                <a:ahLst/>
                <a:cxnLst/>
                <a:rect l="l" t="t" r="r" b="b"/>
                <a:pathLst>
                  <a:path w="25095" h="519" extrusionOk="0">
                    <a:moveTo>
                      <a:pt x="0" y="0"/>
                    </a:moveTo>
                    <a:lnTo>
                      <a:pt x="0" y="518"/>
                    </a:lnTo>
                    <a:lnTo>
                      <a:pt x="25094" y="518"/>
                    </a:lnTo>
                    <a:lnTo>
                      <a:pt x="250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2548526" y="3443718"/>
                <a:ext cx="412160" cy="784019"/>
              </a:xfrm>
              <a:custGeom>
                <a:avLst/>
                <a:gdLst/>
                <a:ahLst/>
                <a:cxnLst/>
                <a:rect l="l" t="t" r="r" b="b"/>
                <a:pathLst>
                  <a:path w="3917" h="7451" extrusionOk="0">
                    <a:moveTo>
                      <a:pt x="1" y="1"/>
                    </a:moveTo>
                    <a:lnTo>
                      <a:pt x="1" y="7451"/>
                    </a:lnTo>
                    <a:lnTo>
                      <a:pt x="3916" y="7451"/>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2078809" y="2242909"/>
                <a:ext cx="170041" cy="213393"/>
              </a:xfrm>
              <a:custGeom>
                <a:avLst/>
                <a:gdLst/>
                <a:ahLst/>
                <a:cxnLst/>
                <a:rect l="l" t="t" r="r" b="b"/>
                <a:pathLst>
                  <a:path w="1616" h="2028" extrusionOk="0">
                    <a:moveTo>
                      <a:pt x="1" y="1"/>
                    </a:moveTo>
                    <a:lnTo>
                      <a:pt x="1" y="2027"/>
                    </a:lnTo>
                    <a:lnTo>
                      <a:pt x="1616" y="2027"/>
                    </a:lnTo>
                    <a:lnTo>
                      <a:pt x="1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1418322" y="2419264"/>
                <a:ext cx="2669411" cy="873880"/>
              </a:xfrm>
              <a:custGeom>
                <a:avLst/>
                <a:gdLst/>
                <a:ahLst/>
                <a:cxnLst/>
                <a:rect l="l" t="t" r="r" b="b"/>
                <a:pathLst>
                  <a:path w="25369" h="8305" extrusionOk="0">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01222" y="2210922"/>
                <a:ext cx="9786" cy="32093"/>
              </a:xfrm>
              <a:custGeom>
                <a:avLst/>
                <a:gdLst/>
                <a:ahLst/>
                <a:cxnLst/>
                <a:rect l="l" t="t" r="r" b="b"/>
                <a:pathLst>
                  <a:path w="93" h="305" extrusionOk="0">
                    <a:moveTo>
                      <a:pt x="1" y="0"/>
                    </a:moveTo>
                    <a:lnTo>
                      <a:pt x="1" y="305"/>
                    </a:lnTo>
                    <a:lnTo>
                      <a:pt x="92" y="305"/>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216652" y="2210922"/>
                <a:ext cx="11364" cy="32093"/>
              </a:xfrm>
              <a:custGeom>
                <a:avLst/>
                <a:gdLst/>
                <a:ahLst/>
                <a:cxnLst/>
                <a:rect l="l" t="t" r="r" b="b"/>
                <a:pathLst>
                  <a:path w="108" h="305" extrusionOk="0">
                    <a:moveTo>
                      <a:pt x="1" y="0"/>
                    </a:moveTo>
                    <a:lnTo>
                      <a:pt x="1" y="305"/>
                    </a:lnTo>
                    <a:lnTo>
                      <a:pt x="108" y="305"/>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078809" y="2202925"/>
                <a:ext cx="170041" cy="9681"/>
              </a:xfrm>
              <a:custGeom>
                <a:avLst/>
                <a:gdLst/>
                <a:ahLst/>
                <a:cxnLst/>
                <a:rect l="l" t="t" r="r" b="b"/>
                <a:pathLst>
                  <a:path w="1616" h="92" extrusionOk="0">
                    <a:moveTo>
                      <a:pt x="1" y="0"/>
                    </a:moveTo>
                    <a:lnTo>
                      <a:pt x="1" y="91"/>
                    </a:lnTo>
                    <a:lnTo>
                      <a:pt x="1616" y="91"/>
                    </a:lnTo>
                    <a:lnTo>
                      <a:pt x="16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1804702" y="3406890"/>
                <a:ext cx="415316" cy="487394"/>
              </a:xfrm>
              <a:custGeom>
                <a:avLst/>
                <a:gdLst/>
                <a:ahLst/>
                <a:cxnLst/>
                <a:rect l="l" t="t" r="r" b="b"/>
                <a:pathLst>
                  <a:path w="3947" h="4632" extrusionOk="0">
                    <a:moveTo>
                      <a:pt x="0" y="0"/>
                    </a:moveTo>
                    <a:lnTo>
                      <a:pt x="0" y="4632"/>
                    </a:lnTo>
                    <a:lnTo>
                      <a:pt x="3946" y="4632"/>
                    </a:lnTo>
                    <a:lnTo>
                      <a:pt x="39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804702" y="3408468"/>
                <a:ext cx="333558" cy="484238"/>
              </a:xfrm>
              <a:custGeom>
                <a:avLst/>
                <a:gdLst/>
                <a:ahLst/>
                <a:cxnLst/>
                <a:rect l="l" t="t" r="r" b="b"/>
                <a:pathLst>
                  <a:path w="3170" h="4602" extrusionOk="0">
                    <a:moveTo>
                      <a:pt x="1691" y="0"/>
                    </a:moveTo>
                    <a:lnTo>
                      <a:pt x="0" y="2926"/>
                    </a:lnTo>
                    <a:lnTo>
                      <a:pt x="0" y="4602"/>
                    </a:lnTo>
                    <a:lnTo>
                      <a:pt x="503" y="4602"/>
                    </a:lnTo>
                    <a:lnTo>
                      <a:pt x="3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953804" y="3432459"/>
                <a:ext cx="266215" cy="460247"/>
              </a:xfrm>
              <a:custGeom>
                <a:avLst/>
                <a:gdLst/>
                <a:ahLst/>
                <a:cxnLst/>
                <a:rect l="l" t="t" r="r" b="b"/>
                <a:pathLst>
                  <a:path w="2530" h="4374" extrusionOk="0">
                    <a:moveTo>
                      <a:pt x="2529" y="1"/>
                    </a:moveTo>
                    <a:lnTo>
                      <a:pt x="0" y="4374"/>
                    </a:lnTo>
                    <a:lnTo>
                      <a:pt x="1874"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273199" y="3445296"/>
                <a:ext cx="415316" cy="487500"/>
              </a:xfrm>
              <a:custGeom>
                <a:avLst/>
                <a:gdLst/>
                <a:ahLst/>
                <a:cxnLst/>
                <a:rect l="l" t="t" r="r" b="b"/>
                <a:pathLst>
                  <a:path w="3947" h="4633" extrusionOk="0">
                    <a:moveTo>
                      <a:pt x="0" y="1"/>
                    </a:moveTo>
                    <a:lnTo>
                      <a:pt x="0" y="4633"/>
                    </a:lnTo>
                    <a:lnTo>
                      <a:pt x="3946" y="4633"/>
                    </a:lnTo>
                    <a:lnTo>
                      <a:pt x="39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3273199" y="3445296"/>
                <a:ext cx="333558" cy="487500"/>
              </a:xfrm>
              <a:custGeom>
                <a:avLst/>
                <a:gdLst/>
                <a:ahLst/>
                <a:cxnLst/>
                <a:rect l="l" t="t" r="r" b="b"/>
                <a:pathLst>
                  <a:path w="3170" h="4633" extrusionOk="0">
                    <a:moveTo>
                      <a:pt x="1707" y="1"/>
                    </a:moveTo>
                    <a:lnTo>
                      <a:pt x="0" y="2957"/>
                    </a:lnTo>
                    <a:lnTo>
                      <a:pt x="0" y="4633"/>
                    </a:lnTo>
                    <a:lnTo>
                      <a:pt x="503" y="4633"/>
                    </a:lnTo>
                    <a:lnTo>
                      <a:pt x="31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422300" y="3472549"/>
                <a:ext cx="266215" cy="460247"/>
              </a:xfrm>
              <a:custGeom>
                <a:avLst/>
                <a:gdLst/>
                <a:ahLst/>
                <a:cxnLst/>
                <a:rect l="l" t="t" r="r" b="b"/>
                <a:pathLst>
                  <a:path w="2530" h="4374" extrusionOk="0">
                    <a:moveTo>
                      <a:pt x="2529" y="1"/>
                    </a:moveTo>
                    <a:lnTo>
                      <a:pt x="0" y="4374"/>
                    </a:lnTo>
                    <a:lnTo>
                      <a:pt x="1890"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771031" y="3373218"/>
                <a:ext cx="1947894" cy="591671"/>
              </a:xfrm>
              <a:custGeom>
                <a:avLst/>
                <a:gdLst/>
                <a:ahLst/>
                <a:cxnLst/>
                <a:rect l="l" t="t" r="r" b="b"/>
                <a:pathLst>
                  <a:path w="18512" h="5623" extrusionOk="0">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415524" y="4278981"/>
                <a:ext cx="675008" cy="235805"/>
              </a:xfrm>
              <a:custGeom>
                <a:avLst/>
                <a:gdLst/>
                <a:ahLst/>
                <a:cxnLst/>
                <a:rect l="l" t="t" r="r" b="b"/>
                <a:pathLst>
                  <a:path w="6415" h="2241" extrusionOk="0">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415524" y="4322228"/>
                <a:ext cx="675008" cy="89966"/>
              </a:xfrm>
              <a:custGeom>
                <a:avLst/>
                <a:gdLst/>
                <a:ahLst/>
                <a:cxnLst/>
                <a:rect l="l" t="t" r="r" b="b"/>
                <a:pathLst>
                  <a:path w="6415" h="855" extrusionOk="0">
                    <a:moveTo>
                      <a:pt x="610" y="1"/>
                    </a:moveTo>
                    <a:lnTo>
                      <a:pt x="0" y="854"/>
                    </a:lnTo>
                    <a:lnTo>
                      <a:pt x="6414" y="854"/>
                    </a:lnTo>
                    <a:lnTo>
                      <a:pt x="58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484445" y="4229315"/>
                <a:ext cx="540322" cy="49771"/>
              </a:xfrm>
              <a:custGeom>
                <a:avLst/>
                <a:gdLst/>
                <a:ahLst/>
                <a:cxnLst/>
                <a:rect l="l" t="t" r="r" b="b"/>
                <a:pathLst>
                  <a:path w="5135" h="473" extrusionOk="0">
                    <a:moveTo>
                      <a:pt x="366" y="0"/>
                    </a:moveTo>
                    <a:lnTo>
                      <a:pt x="0" y="473"/>
                    </a:lnTo>
                    <a:lnTo>
                      <a:pt x="5135" y="473"/>
                    </a:lnTo>
                    <a:lnTo>
                      <a:pt x="47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5"/>
              <p:cNvGrpSpPr/>
              <p:nvPr/>
            </p:nvGrpSpPr>
            <p:grpSpPr>
              <a:xfrm>
                <a:off x="3131026" y="2563567"/>
                <a:ext cx="557488" cy="529216"/>
                <a:chOff x="1115825" y="2669150"/>
                <a:chExt cx="162123" cy="153901"/>
              </a:xfrm>
            </p:grpSpPr>
            <p:sp>
              <p:nvSpPr>
                <p:cNvPr id="701" name="Google Shape;701;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5"/>
              <p:cNvGrpSpPr/>
              <p:nvPr/>
            </p:nvGrpSpPr>
            <p:grpSpPr>
              <a:xfrm>
                <a:off x="2614537" y="2563567"/>
                <a:ext cx="557488" cy="529216"/>
                <a:chOff x="1115825" y="2669150"/>
                <a:chExt cx="162123" cy="153901"/>
              </a:xfrm>
            </p:grpSpPr>
            <p:sp>
              <p:nvSpPr>
                <p:cNvPr id="707" name="Google Shape;707;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35"/>
            <p:cNvGrpSpPr/>
            <p:nvPr/>
          </p:nvGrpSpPr>
          <p:grpSpPr>
            <a:xfrm>
              <a:off x="462444" y="1004154"/>
              <a:ext cx="1308219" cy="1191327"/>
              <a:chOff x="6120293" y="888797"/>
              <a:chExt cx="1031312" cy="939236"/>
            </a:xfrm>
          </p:grpSpPr>
          <p:sp>
            <p:nvSpPr>
              <p:cNvPr id="713" name="Google Shape;713;p35"/>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6" name="Google Shape;716;p35"/>
          <p:cNvSpPr/>
          <p:nvPr/>
        </p:nvSpPr>
        <p:spPr>
          <a:xfrm>
            <a:off x="8062285" y="5918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3669708" y="19035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78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46"/>
          <p:cNvSpPr txBox="1">
            <a:spLocks noGrp="1"/>
          </p:cNvSpPr>
          <p:nvPr>
            <p:ph type="title"/>
          </p:nvPr>
        </p:nvSpPr>
        <p:spPr>
          <a:xfrm>
            <a:off x="342810" y="445025"/>
            <a:ext cx="8081190" cy="572700"/>
          </a:xfrm>
          <a:prstGeom prst="rect">
            <a:avLst/>
          </a:prstGeom>
        </p:spPr>
        <p:txBody>
          <a:bodyPr spcFirstLastPara="1" wrap="square" lIns="91425" tIns="91425" rIns="91425" bIns="91425" anchor="t" anchorCtr="0">
            <a:noAutofit/>
          </a:bodyPr>
          <a:lstStyle/>
          <a:p>
            <a:pPr algn="ctr"/>
            <a:r>
              <a:rPr lang="en" sz="2800"/>
              <a:t>BrightSource's Work Breakdown Structure</a:t>
            </a:r>
            <a:endParaRPr lang="en-US"/>
          </a:p>
        </p:txBody>
      </p:sp>
      <p:sp>
        <p:nvSpPr>
          <p:cNvPr id="2385" name="Google Shape;2385;p46"/>
          <p:cNvSpPr txBox="1"/>
          <p:nvPr/>
        </p:nvSpPr>
        <p:spPr>
          <a:xfrm>
            <a:off x="148883" y="2569690"/>
            <a:ext cx="1547925" cy="539325"/>
          </a:xfrm>
          <a:prstGeom prst="rect">
            <a:avLst/>
          </a:prstGeom>
          <a:noFill/>
          <a:ln>
            <a:noFill/>
          </a:ln>
        </p:spPr>
        <p:txBody>
          <a:bodyPr spcFirstLastPara="1" wrap="square" lIns="91425" tIns="91425" rIns="91425" bIns="91425" anchor="b" anchorCtr="0">
            <a:noAutofit/>
          </a:bodyPr>
          <a:lstStyle/>
          <a:p>
            <a:pPr algn="ctr"/>
            <a:r>
              <a:rPr lang="en" b="1">
                <a:solidFill>
                  <a:schemeClr val="dk1"/>
                </a:solidFill>
                <a:latin typeface="Epilogue"/>
                <a:ea typeface="Epilogue"/>
                <a:cs typeface="Epilogue"/>
              </a:rPr>
              <a:t>Project Management</a:t>
            </a:r>
          </a:p>
        </p:txBody>
      </p:sp>
      <p:grpSp>
        <p:nvGrpSpPr>
          <p:cNvPr id="2387" name="Google Shape;2387;p46"/>
          <p:cNvGrpSpPr/>
          <p:nvPr/>
        </p:nvGrpSpPr>
        <p:grpSpPr>
          <a:xfrm>
            <a:off x="750966" y="1558685"/>
            <a:ext cx="338038" cy="337243"/>
            <a:chOff x="5985285" y="1188282"/>
            <a:chExt cx="338038" cy="337243"/>
          </a:xfrm>
        </p:grpSpPr>
        <p:sp>
          <p:nvSpPr>
            <p:cNvPr id="2388" name="Google Shape;2388;p46"/>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6"/>
            <p:cNvSpPr/>
            <p:nvPr/>
          </p:nvSpPr>
          <p:spPr>
            <a:xfrm>
              <a:off x="6069850" y="127245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0" name="Google Shape;2390;p46"/>
          <p:cNvSpPr txBox="1"/>
          <p:nvPr/>
        </p:nvSpPr>
        <p:spPr>
          <a:xfrm>
            <a:off x="1204743" y="2855160"/>
            <a:ext cx="2159430" cy="607905"/>
          </a:xfrm>
          <a:prstGeom prst="rect">
            <a:avLst/>
          </a:prstGeom>
          <a:noFill/>
          <a:ln>
            <a:noFill/>
          </a:ln>
        </p:spPr>
        <p:txBody>
          <a:bodyPr spcFirstLastPara="1" wrap="square" lIns="91425" tIns="91425" rIns="91425" bIns="91425" anchor="b" anchorCtr="0">
            <a:noAutofit/>
          </a:bodyPr>
          <a:lstStyle/>
          <a:p>
            <a:pPr algn="ctr"/>
            <a:r>
              <a:rPr lang="en" b="1">
                <a:solidFill>
                  <a:schemeClr val="dk1"/>
                </a:solidFill>
                <a:latin typeface="Epilogue"/>
                <a:ea typeface="Epilogue"/>
                <a:cs typeface="Epilogue"/>
              </a:rPr>
              <a:t>Community Management</a:t>
            </a:r>
          </a:p>
        </p:txBody>
      </p:sp>
      <p:grpSp>
        <p:nvGrpSpPr>
          <p:cNvPr id="2392" name="Google Shape;2392;p46"/>
          <p:cNvGrpSpPr/>
          <p:nvPr/>
        </p:nvGrpSpPr>
        <p:grpSpPr>
          <a:xfrm>
            <a:off x="2012566" y="1558685"/>
            <a:ext cx="338038" cy="337243"/>
            <a:chOff x="5985285" y="1188282"/>
            <a:chExt cx="338038" cy="337243"/>
          </a:xfrm>
        </p:grpSpPr>
        <p:sp>
          <p:nvSpPr>
            <p:cNvPr id="2393" name="Google Shape;2393;p46"/>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6069850" y="127245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5" name="Google Shape;2395;p46"/>
          <p:cNvSpPr txBox="1"/>
          <p:nvPr/>
        </p:nvSpPr>
        <p:spPr>
          <a:xfrm>
            <a:off x="2814958" y="3261205"/>
            <a:ext cx="1879395" cy="882225"/>
          </a:xfrm>
          <a:prstGeom prst="rect">
            <a:avLst/>
          </a:prstGeom>
          <a:noFill/>
          <a:ln>
            <a:noFill/>
          </a:ln>
        </p:spPr>
        <p:txBody>
          <a:bodyPr spcFirstLastPara="1" wrap="square" lIns="91425" tIns="91425" rIns="91425" bIns="91425" anchor="b" anchorCtr="0">
            <a:noAutofit/>
          </a:bodyPr>
          <a:lstStyle/>
          <a:p>
            <a:pPr algn="ctr"/>
            <a:r>
              <a:rPr lang="en" b="1">
                <a:solidFill>
                  <a:schemeClr val="dk1"/>
                </a:solidFill>
                <a:latin typeface="Epilogue"/>
                <a:ea typeface="Epilogue"/>
                <a:cs typeface="Epilogue"/>
                <a:sym typeface="Epilogue"/>
              </a:rPr>
              <a:t>Concentrated Solar Power Facilities</a:t>
            </a:r>
            <a:endParaRPr b="1">
              <a:solidFill>
                <a:schemeClr val="dk1"/>
              </a:solidFill>
              <a:latin typeface="Epilogue"/>
              <a:ea typeface="Epilogue"/>
              <a:cs typeface="Epilogue"/>
              <a:sym typeface="Epilogue"/>
            </a:endParaRPr>
          </a:p>
        </p:txBody>
      </p:sp>
      <p:grpSp>
        <p:nvGrpSpPr>
          <p:cNvPr id="2397" name="Google Shape;2397;p46"/>
          <p:cNvGrpSpPr/>
          <p:nvPr/>
        </p:nvGrpSpPr>
        <p:grpSpPr>
          <a:xfrm>
            <a:off x="3570164" y="1571297"/>
            <a:ext cx="338038" cy="337243"/>
            <a:chOff x="5985285" y="1188282"/>
            <a:chExt cx="338038" cy="337243"/>
          </a:xfrm>
        </p:grpSpPr>
        <p:sp>
          <p:nvSpPr>
            <p:cNvPr id="2398" name="Google Shape;2398;p46"/>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6069850" y="127245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6"/>
          <p:cNvSpPr txBox="1"/>
          <p:nvPr/>
        </p:nvSpPr>
        <p:spPr>
          <a:xfrm>
            <a:off x="4510898" y="3369708"/>
            <a:ext cx="1622220" cy="482175"/>
          </a:xfrm>
          <a:prstGeom prst="rect">
            <a:avLst/>
          </a:prstGeom>
          <a:noFill/>
          <a:ln>
            <a:noFill/>
          </a:ln>
        </p:spPr>
        <p:txBody>
          <a:bodyPr spcFirstLastPara="1" wrap="square" lIns="91425" tIns="91425" rIns="91425" bIns="91425" anchor="b" anchorCtr="0">
            <a:noAutofit/>
          </a:bodyPr>
          <a:lstStyle/>
          <a:p>
            <a:pPr algn="ctr"/>
            <a:r>
              <a:rPr lang="en" b="1">
                <a:solidFill>
                  <a:schemeClr val="dk1"/>
                </a:solidFill>
                <a:latin typeface="Epilogue"/>
                <a:sym typeface="Epilogue"/>
              </a:rPr>
              <a:t>Land Acquisition</a:t>
            </a:r>
            <a:endParaRPr lang="en-US">
              <a:solidFill>
                <a:schemeClr val="dk1"/>
              </a:solidFill>
            </a:endParaRPr>
          </a:p>
        </p:txBody>
      </p:sp>
      <p:grpSp>
        <p:nvGrpSpPr>
          <p:cNvPr id="2402" name="Google Shape;2402;p46"/>
          <p:cNvGrpSpPr/>
          <p:nvPr/>
        </p:nvGrpSpPr>
        <p:grpSpPr>
          <a:xfrm>
            <a:off x="5044401" y="1558685"/>
            <a:ext cx="338038" cy="337243"/>
            <a:chOff x="5985285" y="1188282"/>
            <a:chExt cx="338038" cy="337243"/>
          </a:xfrm>
        </p:grpSpPr>
        <p:sp>
          <p:nvSpPr>
            <p:cNvPr id="2403" name="Google Shape;2403;p46"/>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6"/>
            <p:cNvSpPr/>
            <p:nvPr/>
          </p:nvSpPr>
          <p:spPr>
            <a:xfrm>
              <a:off x="6069850" y="127245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5" name="Google Shape;2405;p46"/>
          <p:cNvSpPr txBox="1"/>
          <p:nvPr/>
        </p:nvSpPr>
        <p:spPr>
          <a:xfrm>
            <a:off x="6132543" y="2884015"/>
            <a:ext cx="1627935" cy="602190"/>
          </a:xfrm>
          <a:prstGeom prst="rect">
            <a:avLst/>
          </a:prstGeom>
          <a:noFill/>
          <a:ln>
            <a:noFill/>
          </a:ln>
        </p:spPr>
        <p:txBody>
          <a:bodyPr spcFirstLastPara="1" wrap="square" lIns="91425" tIns="91425" rIns="91425" bIns="91425" anchor="b" anchorCtr="0">
            <a:noAutofit/>
          </a:bodyPr>
          <a:lstStyle/>
          <a:p>
            <a:pPr algn="ctr"/>
            <a:r>
              <a:rPr lang="en" b="1">
                <a:solidFill>
                  <a:schemeClr val="dk1"/>
                </a:solidFill>
                <a:latin typeface="Epilogue"/>
                <a:ea typeface="Epilogue"/>
                <a:cs typeface="Epilogue"/>
                <a:sym typeface="Epilogue"/>
              </a:rPr>
              <a:t>Tortoise Rehabilitation</a:t>
            </a:r>
            <a:endParaRPr b="1">
              <a:solidFill>
                <a:schemeClr val="dk1"/>
              </a:solidFill>
              <a:latin typeface="Epilogue"/>
              <a:ea typeface="Epilogue"/>
              <a:cs typeface="Epilogue"/>
              <a:sym typeface="Epilogue"/>
            </a:endParaRPr>
          </a:p>
        </p:txBody>
      </p:sp>
      <p:grpSp>
        <p:nvGrpSpPr>
          <p:cNvPr id="2407" name="Google Shape;2407;p46"/>
          <p:cNvGrpSpPr/>
          <p:nvPr/>
        </p:nvGrpSpPr>
        <p:grpSpPr>
          <a:xfrm>
            <a:off x="6688906" y="1558685"/>
            <a:ext cx="338038" cy="337243"/>
            <a:chOff x="5985285" y="1188282"/>
            <a:chExt cx="338038" cy="337243"/>
          </a:xfrm>
        </p:grpSpPr>
        <p:sp>
          <p:nvSpPr>
            <p:cNvPr id="2408" name="Google Shape;2408;p46"/>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6069850" y="127245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10" name="Google Shape;2410;p46"/>
          <p:cNvCxnSpPr>
            <a:cxnSpLocks/>
          </p:cNvCxnSpPr>
          <p:nvPr/>
        </p:nvCxnSpPr>
        <p:spPr>
          <a:xfrm>
            <a:off x="792976" y="1750163"/>
            <a:ext cx="7384915" cy="127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414" name="Google Shape;2414;p46"/>
          <p:cNvCxnSpPr>
            <a:stCxn id="2389" idx="4"/>
            <a:endCxn id="2385" idx="0"/>
          </p:cNvCxnSpPr>
          <p:nvPr/>
        </p:nvCxnSpPr>
        <p:spPr>
          <a:xfrm rot="16200000" flipH="1">
            <a:off x="542445" y="2189288"/>
            <a:ext cx="757937" cy="2865"/>
          </a:xfrm>
          <a:prstGeom prst="bentConnector3">
            <a:avLst>
              <a:gd name="adj1" fmla="val 50000"/>
            </a:avLst>
          </a:prstGeom>
          <a:noFill/>
          <a:ln w="9525" cap="flat" cmpd="sng">
            <a:solidFill>
              <a:schemeClr val="accent4"/>
            </a:solidFill>
            <a:prstDash val="solid"/>
            <a:round/>
            <a:headEnd type="none" w="med" len="med"/>
            <a:tailEnd type="oval" w="med" len="med"/>
          </a:ln>
        </p:spPr>
      </p:cxnSp>
      <p:cxnSp>
        <p:nvCxnSpPr>
          <p:cNvPr id="2415" name="Google Shape;2415;p46"/>
          <p:cNvCxnSpPr>
            <a:cxnSpLocks/>
            <a:stCxn id="2394" idx="4"/>
            <a:endCxn id="2390" idx="0"/>
          </p:cNvCxnSpPr>
          <p:nvPr/>
        </p:nvCxnSpPr>
        <p:spPr>
          <a:xfrm>
            <a:off x="2181581" y="1806036"/>
            <a:ext cx="5722" cy="997687"/>
          </a:xfrm>
          <a:prstGeom prst="bentConnector3">
            <a:avLst>
              <a:gd name="adj1" fmla="val 50000"/>
            </a:avLst>
          </a:prstGeom>
          <a:noFill/>
          <a:ln w="9525" cap="flat" cmpd="sng">
            <a:solidFill>
              <a:schemeClr val="accent4"/>
            </a:solidFill>
            <a:prstDash val="solid"/>
            <a:round/>
            <a:headEnd type="none" w="med" len="med"/>
            <a:tailEnd type="oval" w="med" len="med"/>
          </a:ln>
        </p:spPr>
      </p:cxnSp>
      <p:cxnSp>
        <p:nvCxnSpPr>
          <p:cNvPr id="2416" name="Google Shape;2416;p46"/>
          <p:cNvCxnSpPr>
            <a:cxnSpLocks/>
          </p:cNvCxnSpPr>
          <p:nvPr/>
        </p:nvCxnSpPr>
        <p:spPr>
          <a:xfrm>
            <a:off x="3734646" y="1771747"/>
            <a:ext cx="2865" cy="1512317"/>
          </a:xfrm>
          <a:prstGeom prst="bentConnector3">
            <a:avLst>
              <a:gd name="adj1" fmla="val 50000"/>
            </a:avLst>
          </a:prstGeom>
          <a:noFill/>
          <a:ln w="9525" cap="flat" cmpd="sng">
            <a:solidFill>
              <a:schemeClr val="accent4"/>
            </a:solidFill>
            <a:prstDash val="solid"/>
            <a:round/>
            <a:headEnd type="none" w="med" len="med"/>
            <a:tailEnd type="oval" w="med" len="med"/>
          </a:ln>
        </p:spPr>
      </p:cxnSp>
      <p:grpSp>
        <p:nvGrpSpPr>
          <p:cNvPr id="2419" name="Google Shape;2419;p46"/>
          <p:cNvGrpSpPr/>
          <p:nvPr/>
        </p:nvGrpSpPr>
        <p:grpSpPr>
          <a:xfrm>
            <a:off x="7991667" y="1017737"/>
            <a:ext cx="687704" cy="153887"/>
            <a:chOff x="5906767" y="105437"/>
            <a:chExt cx="687704" cy="153887"/>
          </a:xfrm>
        </p:grpSpPr>
        <p:sp>
          <p:nvSpPr>
            <p:cNvPr id="2420" name="Google Shape;2420;p46"/>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6"/>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2" name="Google Shape;2422;p46"/>
          <p:cNvSpPr/>
          <p:nvPr/>
        </p:nvSpPr>
        <p:spPr>
          <a:xfrm>
            <a:off x="3111847" y="44353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07;p46">
            <a:extLst>
              <a:ext uri="{FF2B5EF4-FFF2-40B4-BE49-F238E27FC236}">
                <a16:creationId xmlns:a16="http://schemas.microsoft.com/office/drawing/2014/main" id="{F1B7D629-46A8-BE01-561B-1B382D04616A}"/>
              </a:ext>
            </a:extLst>
          </p:cNvPr>
          <p:cNvGrpSpPr/>
          <p:nvPr/>
        </p:nvGrpSpPr>
        <p:grpSpPr>
          <a:xfrm>
            <a:off x="7991926" y="1558684"/>
            <a:ext cx="338038" cy="337243"/>
            <a:chOff x="5985285" y="1188282"/>
            <a:chExt cx="338038" cy="337243"/>
          </a:xfrm>
        </p:grpSpPr>
        <p:sp>
          <p:nvSpPr>
            <p:cNvPr id="3" name="Google Shape;2408;p46">
              <a:extLst>
                <a:ext uri="{FF2B5EF4-FFF2-40B4-BE49-F238E27FC236}">
                  <a16:creationId xmlns:a16="http://schemas.microsoft.com/office/drawing/2014/main" id="{A90C54C6-4895-EDCE-6481-FBCEF375C6A2}"/>
                </a:ext>
              </a:extLst>
            </p:cNvPr>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09;p46">
              <a:extLst>
                <a:ext uri="{FF2B5EF4-FFF2-40B4-BE49-F238E27FC236}">
                  <a16:creationId xmlns:a16="http://schemas.microsoft.com/office/drawing/2014/main" id="{871AECD0-D57F-3E7E-236A-44F4800ECAC9}"/>
                </a:ext>
              </a:extLst>
            </p:cNvPr>
            <p:cNvSpPr/>
            <p:nvPr/>
          </p:nvSpPr>
          <p:spPr>
            <a:xfrm>
              <a:off x="6069850" y="127245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405;p46">
            <a:extLst>
              <a:ext uri="{FF2B5EF4-FFF2-40B4-BE49-F238E27FC236}">
                <a16:creationId xmlns:a16="http://schemas.microsoft.com/office/drawing/2014/main" id="{7F8973C8-EAC0-2364-7B31-BEA8E2B0C706}"/>
              </a:ext>
            </a:extLst>
          </p:cNvPr>
          <p:cNvSpPr txBox="1"/>
          <p:nvPr/>
        </p:nvSpPr>
        <p:spPr>
          <a:xfrm>
            <a:off x="7475567" y="2586835"/>
            <a:ext cx="1376475" cy="533610"/>
          </a:xfrm>
          <a:prstGeom prst="rect">
            <a:avLst/>
          </a:prstGeom>
          <a:noFill/>
          <a:ln>
            <a:noFill/>
          </a:ln>
        </p:spPr>
        <p:txBody>
          <a:bodyPr spcFirstLastPara="1" wrap="square" lIns="91425" tIns="91425" rIns="91425" bIns="91425" anchor="b" anchorCtr="0">
            <a:noAutofit/>
          </a:bodyPr>
          <a:lstStyle/>
          <a:p>
            <a:pPr algn="ctr"/>
            <a:r>
              <a:rPr lang="en" b="1">
                <a:solidFill>
                  <a:schemeClr val="dk1"/>
                </a:solidFill>
                <a:latin typeface="Epilogue"/>
                <a:sym typeface="Epilogue"/>
              </a:rPr>
              <a:t>Project Closure</a:t>
            </a:r>
            <a:endParaRPr lang="en-US">
              <a:solidFill>
                <a:schemeClr val="dk1"/>
              </a:solidFill>
            </a:endParaRPr>
          </a:p>
        </p:txBody>
      </p:sp>
      <p:cxnSp>
        <p:nvCxnSpPr>
          <p:cNvPr id="9" name="Google Shape;2418;p46">
            <a:extLst>
              <a:ext uri="{FF2B5EF4-FFF2-40B4-BE49-F238E27FC236}">
                <a16:creationId xmlns:a16="http://schemas.microsoft.com/office/drawing/2014/main" id="{8646EA77-1C5D-4D8D-0F5A-E57E81FA9904}"/>
              </a:ext>
            </a:extLst>
          </p:cNvPr>
          <p:cNvCxnSpPr>
            <a:cxnSpLocks/>
          </p:cNvCxnSpPr>
          <p:nvPr/>
        </p:nvCxnSpPr>
        <p:spPr>
          <a:xfrm>
            <a:off x="8160940" y="1800322"/>
            <a:ext cx="11437" cy="735077"/>
          </a:xfrm>
          <a:prstGeom prst="bentConnector3">
            <a:avLst>
              <a:gd name="adj1" fmla="val 50000"/>
            </a:avLst>
          </a:prstGeom>
          <a:noFill/>
          <a:ln w="9525" cap="flat" cmpd="sng">
            <a:solidFill>
              <a:schemeClr val="accent4"/>
            </a:solidFill>
            <a:prstDash val="solid"/>
            <a:round/>
            <a:headEnd type="none" w="med" len="med"/>
            <a:tailEnd type="oval" w="med" len="med"/>
          </a:ln>
        </p:spPr>
      </p:cxnSp>
      <p:cxnSp>
        <p:nvCxnSpPr>
          <p:cNvPr id="10" name="Google Shape;2418;p46">
            <a:extLst>
              <a:ext uri="{FF2B5EF4-FFF2-40B4-BE49-F238E27FC236}">
                <a16:creationId xmlns:a16="http://schemas.microsoft.com/office/drawing/2014/main" id="{934BFDCD-D2EC-E0DA-EC79-00ECCE05372E}"/>
              </a:ext>
            </a:extLst>
          </p:cNvPr>
          <p:cNvCxnSpPr>
            <a:cxnSpLocks/>
          </p:cNvCxnSpPr>
          <p:nvPr/>
        </p:nvCxnSpPr>
        <p:spPr>
          <a:xfrm flipH="1">
            <a:off x="5212006" y="1878559"/>
            <a:ext cx="17138" cy="1375157"/>
          </a:xfrm>
          <a:prstGeom prst="bentConnector3">
            <a:avLst>
              <a:gd name="adj1" fmla="val 50000"/>
            </a:avLst>
          </a:prstGeom>
          <a:noFill/>
          <a:ln w="9525" cap="flat" cmpd="sng">
            <a:solidFill>
              <a:schemeClr val="accent4"/>
            </a:solidFill>
            <a:prstDash val="solid"/>
            <a:round/>
            <a:headEnd type="none" w="med" len="med"/>
            <a:tailEnd type="oval" w="med" len="med"/>
          </a:ln>
        </p:spPr>
      </p:cxnSp>
      <p:cxnSp>
        <p:nvCxnSpPr>
          <p:cNvPr id="11" name="Google Shape;2418;p46">
            <a:extLst>
              <a:ext uri="{FF2B5EF4-FFF2-40B4-BE49-F238E27FC236}">
                <a16:creationId xmlns:a16="http://schemas.microsoft.com/office/drawing/2014/main" id="{389A918B-E299-76BC-F6D7-CD9EC04AB41D}"/>
              </a:ext>
            </a:extLst>
          </p:cNvPr>
          <p:cNvCxnSpPr>
            <a:cxnSpLocks/>
          </p:cNvCxnSpPr>
          <p:nvPr/>
        </p:nvCxnSpPr>
        <p:spPr>
          <a:xfrm>
            <a:off x="6846489" y="1783176"/>
            <a:ext cx="11437" cy="1100837"/>
          </a:xfrm>
          <a:prstGeom prst="bentConnector3">
            <a:avLst>
              <a:gd name="adj1" fmla="val 50000"/>
            </a:avLst>
          </a:prstGeom>
          <a:noFill/>
          <a:ln w="9525" cap="flat" cmpd="sng">
            <a:solidFill>
              <a:schemeClr val="accent4"/>
            </a:solidFill>
            <a:prstDash val="solid"/>
            <a:round/>
            <a:headEnd type="none"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AC3CBA-DB98-F96A-7F60-E9BF6DB49EE5}"/>
              </a:ext>
            </a:extLst>
          </p:cNvPr>
          <p:cNvSpPr txBox="1"/>
          <p:nvPr/>
        </p:nvSpPr>
        <p:spPr>
          <a:xfrm>
            <a:off x="1662683" y="154262"/>
            <a:ext cx="666749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accent4"/>
                </a:solidFill>
                <a:latin typeface="Epilogue"/>
              </a:rPr>
              <a:t>Summary of the Project Cost &amp; Schedule Baselines</a:t>
            </a:r>
            <a:endParaRPr lang="en-US" sz="2800" b="1">
              <a:solidFill>
                <a:schemeClr val="accent4"/>
              </a:solidFill>
            </a:endParaRPr>
          </a:p>
          <a:p>
            <a:pPr algn="l"/>
            <a:endParaRPr lang="en-US" sz="2800" b="1">
              <a:solidFill>
                <a:schemeClr val="accent4"/>
              </a:solidFill>
              <a:latin typeface="Epilogue"/>
            </a:endParaRPr>
          </a:p>
        </p:txBody>
      </p:sp>
      <p:graphicFrame>
        <p:nvGraphicFramePr>
          <p:cNvPr id="3" name="Table 2">
            <a:extLst>
              <a:ext uri="{FF2B5EF4-FFF2-40B4-BE49-F238E27FC236}">
                <a16:creationId xmlns:a16="http://schemas.microsoft.com/office/drawing/2014/main" id="{9ED677AE-2E2A-855C-0AC7-D9BF55211BE3}"/>
              </a:ext>
            </a:extLst>
          </p:cNvPr>
          <p:cNvGraphicFramePr>
            <a:graphicFrameLocks noGrp="1"/>
          </p:cNvGraphicFramePr>
          <p:nvPr>
            <p:extLst>
              <p:ext uri="{D42A27DB-BD31-4B8C-83A1-F6EECF244321}">
                <p14:modId xmlns:p14="http://schemas.microsoft.com/office/powerpoint/2010/main" val="1284542492"/>
              </p:ext>
            </p:extLst>
          </p:nvPr>
        </p:nvGraphicFramePr>
        <p:xfrm>
          <a:off x="245533" y="1286933"/>
          <a:ext cx="5232807" cy="3610297"/>
        </p:xfrm>
        <a:graphic>
          <a:graphicData uri="http://schemas.openxmlformats.org/drawingml/2006/table">
            <a:tbl>
              <a:tblPr bandRow="1">
                <a:tableStyleId>{65E26A30-5FB9-4103-9A49-5C05F5BE624E}</a:tableStyleId>
              </a:tblPr>
              <a:tblGrid>
                <a:gridCol w="1212207">
                  <a:extLst>
                    <a:ext uri="{9D8B030D-6E8A-4147-A177-3AD203B41FA5}">
                      <a16:colId xmlns:a16="http://schemas.microsoft.com/office/drawing/2014/main" val="1723002424"/>
                    </a:ext>
                  </a:extLst>
                </a:gridCol>
                <a:gridCol w="813153">
                  <a:extLst>
                    <a:ext uri="{9D8B030D-6E8A-4147-A177-3AD203B41FA5}">
                      <a16:colId xmlns:a16="http://schemas.microsoft.com/office/drawing/2014/main" val="2977616730"/>
                    </a:ext>
                  </a:extLst>
                </a:gridCol>
                <a:gridCol w="969262">
                  <a:extLst>
                    <a:ext uri="{9D8B030D-6E8A-4147-A177-3AD203B41FA5}">
                      <a16:colId xmlns:a16="http://schemas.microsoft.com/office/drawing/2014/main" val="1662751531"/>
                    </a:ext>
                  </a:extLst>
                </a:gridCol>
                <a:gridCol w="581756">
                  <a:extLst>
                    <a:ext uri="{9D8B030D-6E8A-4147-A177-3AD203B41FA5}">
                      <a16:colId xmlns:a16="http://schemas.microsoft.com/office/drawing/2014/main" val="180835192"/>
                    </a:ext>
                  </a:extLst>
                </a:gridCol>
                <a:gridCol w="749807">
                  <a:extLst>
                    <a:ext uri="{9D8B030D-6E8A-4147-A177-3AD203B41FA5}">
                      <a16:colId xmlns:a16="http://schemas.microsoft.com/office/drawing/2014/main" val="2114092128"/>
                    </a:ext>
                  </a:extLst>
                </a:gridCol>
                <a:gridCol w="906622">
                  <a:extLst>
                    <a:ext uri="{9D8B030D-6E8A-4147-A177-3AD203B41FA5}">
                      <a16:colId xmlns:a16="http://schemas.microsoft.com/office/drawing/2014/main" val="1436914027"/>
                    </a:ext>
                  </a:extLst>
                </a:gridCol>
              </a:tblGrid>
              <a:tr h="380401">
                <a:tc>
                  <a:txBody>
                    <a:bodyPr/>
                    <a:lstStyle/>
                    <a:p>
                      <a:pPr fontAlgn="b"/>
                      <a:r>
                        <a:rPr lang="en-US" sz="1100" b="1">
                          <a:solidFill>
                            <a:srgbClr val="FFFFFF"/>
                          </a:solidFill>
                          <a:effectLst/>
                          <a:latin typeface="Calibri" panose="020F0502020204030204" pitchFamily="34" charset="0"/>
                        </a:rPr>
                        <a:t>Major Deliverable</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F81BD"/>
                    </a:solidFill>
                  </a:tcPr>
                </a:tc>
                <a:tc>
                  <a:txBody>
                    <a:bodyPr/>
                    <a:lstStyle/>
                    <a:p>
                      <a:pPr fontAlgn="b"/>
                      <a:r>
                        <a:rPr lang="en-US" sz="1100" b="1">
                          <a:solidFill>
                            <a:srgbClr val="FFFFFF"/>
                          </a:solidFill>
                          <a:effectLst/>
                          <a:latin typeface="Calibri" panose="020F0502020204030204" pitchFamily="34" charset="0"/>
                        </a:rPr>
                        <a:t>Baseline Start Date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F81BD"/>
                    </a:solidFill>
                  </a:tcPr>
                </a:tc>
                <a:tc>
                  <a:txBody>
                    <a:bodyPr/>
                    <a:lstStyle/>
                    <a:p>
                      <a:pPr fontAlgn="b"/>
                      <a:r>
                        <a:rPr lang="en-US" sz="1100" b="1">
                          <a:solidFill>
                            <a:srgbClr val="FFFFFF"/>
                          </a:solidFill>
                          <a:effectLst/>
                          <a:latin typeface="Calibri" panose="020F0502020204030204" pitchFamily="34" charset="0"/>
                        </a:rPr>
                        <a:t>Baseline End Date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F81BD"/>
                    </a:solidFill>
                  </a:tcPr>
                </a:tc>
                <a:tc>
                  <a:txBody>
                    <a:bodyPr/>
                    <a:lstStyle/>
                    <a:p>
                      <a:pPr fontAlgn="b"/>
                      <a:r>
                        <a:rPr lang="en-US" sz="1100" b="1">
                          <a:solidFill>
                            <a:srgbClr val="FFFFFF"/>
                          </a:solidFill>
                          <a:effectLst/>
                          <a:latin typeface="Calibri" panose="020F0502020204030204" pitchFamily="34" charset="0"/>
                        </a:rPr>
                        <a:t>Baseline Duration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F81BD"/>
                    </a:solidFill>
                  </a:tcPr>
                </a:tc>
                <a:tc>
                  <a:txBody>
                    <a:bodyPr/>
                    <a:lstStyle/>
                    <a:p>
                      <a:pPr fontAlgn="b"/>
                      <a:r>
                        <a:rPr lang="en-US" sz="1100" b="1">
                          <a:solidFill>
                            <a:srgbClr val="FFFFFF"/>
                          </a:solidFill>
                          <a:effectLst/>
                          <a:latin typeface="Calibri" panose="020F0502020204030204" pitchFamily="34" charset="0"/>
                        </a:rPr>
                        <a:t>Baseline Cost</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F81BD"/>
                    </a:solidFill>
                  </a:tcPr>
                </a:tc>
                <a:tc>
                  <a:txBody>
                    <a:bodyPr/>
                    <a:lstStyle/>
                    <a:p>
                      <a:pPr fontAlgn="b"/>
                      <a:r>
                        <a:rPr lang="en-US" sz="1100" b="1">
                          <a:solidFill>
                            <a:srgbClr val="FFFFFF"/>
                          </a:solidFill>
                          <a:effectLst/>
                          <a:latin typeface="Calibri" panose="020F0502020204030204" pitchFamily="34" charset="0"/>
                        </a:rPr>
                        <a:t>Status as of June 27, 2024</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760709612"/>
                  </a:ext>
                </a:extLst>
              </a:tr>
              <a:tr h="380401">
                <a:tc>
                  <a:txBody>
                    <a:bodyPr/>
                    <a:lstStyle/>
                    <a:p>
                      <a:pPr fontAlgn="b"/>
                      <a:r>
                        <a:rPr lang="en-US" sz="1100" b="1">
                          <a:effectLst/>
                          <a:latin typeface="Calibri" panose="020F0502020204030204" pitchFamily="34" charset="0"/>
                        </a:rPr>
                        <a:t>Total Project</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Thu 5/23/24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Thu 6/22/28</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1066 days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$1,968,900.00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In Progress</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963941697"/>
                  </a:ext>
                </a:extLst>
              </a:tr>
              <a:tr h="335115">
                <a:tc>
                  <a:txBody>
                    <a:bodyPr/>
                    <a:lstStyle/>
                    <a:p>
                      <a:pPr fontAlgn="b"/>
                      <a:r>
                        <a:rPr lang="en-US" sz="1100" b="1">
                          <a:effectLst/>
                          <a:latin typeface="Calibri" panose="020F0502020204030204" pitchFamily="34" charset="0"/>
                        </a:rPr>
                        <a:t>Initiation Phase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Thu 5/23/24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Fri 12/6/24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142 days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$406,500.00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In Progress</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4040631891"/>
                  </a:ext>
                </a:extLst>
              </a:tr>
              <a:tr h="335115">
                <a:tc>
                  <a:txBody>
                    <a:bodyPr/>
                    <a:lstStyle/>
                    <a:p>
                      <a:pPr fontAlgn="b"/>
                      <a:r>
                        <a:rPr lang="en-US" sz="1100">
                          <a:effectLst/>
                          <a:latin typeface="Calibri" panose="020F0502020204030204" pitchFamily="34" charset="0"/>
                        </a:rPr>
                        <a:t>- Project Management</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Thu 5/23/24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Wed 6/12/24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15 days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$0.00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Completed</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D050"/>
                    </a:solidFill>
                  </a:tcPr>
                </a:tc>
                <a:extLst>
                  <a:ext uri="{0D108BD9-81ED-4DB2-BD59-A6C34878D82A}">
                    <a16:rowId xmlns:a16="http://schemas.microsoft.com/office/drawing/2014/main" val="2968236732"/>
                  </a:ext>
                </a:extLst>
              </a:tr>
              <a:tr h="380401">
                <a:tc>
                  <a:txBody>
                    <a:bodyPr/>
                    <a:lstStyle/>
                    <a:p>
                      <a:pPr fontAlgn="b"/>
                      <a:r>
                        <a:rPr lang="en-US" sz="1100">
                          <a:effectLst/>
                          <a:latin typeface="Calibri" panose="020F0502020204030204" pitchFamily="34" charset="0"/>
                        </a:rPr>
                        <a:t>- Stakeholders Identification</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Thu 5/23/24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Thu 6/6/24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11 days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$38,700.00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Completed</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D050"/>
                    </a:solidFill>
                  </a:tcPr>
                </a:tc>
                <a:extLst>
                  <a:ext uri="{0D108BD9-81ED-4DB2-BD59-A6C34878D82A}">
                    <a16:rowId xmlns:a16="http://schemas.microsoft.com/office/drawing/2014/main" val="2720440767"/>
                  </a:ext>
                </a:extLst>
              </a:tr>
              <a:tr h="335115">
                <a:tc>
                  <a:txBody>
                    <a:bodyPr/>
                    <a:lstStyle/>
                    <a:p>
                      <a:pPr fontAlgn="b"/>
                      <a:r>
                        <a:rPr lang="en-US" sz="1100">
                          <a:effectLst/>
                          <a:latin typeface="Calibri" panose="020F0502020204030204" pitchFamily="34" charset="0"/>
                        </a:rPr>
                        <a:t>- Project Scope Definition</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Fri 6/7/24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Thu 8/1/24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40 days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$135,000.00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In Progress</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3098767007"/>
                  </a:ext>
                </a:extLst>
              </a:tr>
              <a:tr h="335115">
                <a:tc>
                  <a:txBody>
                    <a:bodyPr/>
                    <a:lstStyle/>
                    <a:p>
                      <a:pPr fontAlgn="b"/>
                      <a:r>
                        <a:rPr lang="en-US" sz="1100" b="1">
                          <a:effectLst/>
                          <a:latin typeface="Calibri" panose="020F0502020204030204" pitchFamily="34" charset="0"/>
                        </a:rPr>
                        <a:t>Planning Phase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Wed 6/12/24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Mon 10/6/25</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344 days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$233,000.00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In Progress</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3541805667"/>
                  </a:ext>
                </a:extLst>
              </a:tr>
              <a:tr h="380401">
                <a:tc>
                  <a:txBody>
                    <a:bodyPr/>
                    <a:lstStyle/>
                    <a:p>
                      <a:pPr fontAlgn="b"/>
                      <a:r>
                        <a:rPr lang="en-US" sz="1100" b="1">
                          <a:effectLst/>
                          <a:latin typeface="Calibri" panose="020F0502020204030204" pitchFamily="34" charset="0"/>
                        </a:rPr>
                        <a:t>Execution Phase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Wed 6/12/24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Mon 3/27/28</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989 days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$1,036,200.00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fontAlgn="b"/>
                      <a:r>
                        <a:rPr lang="en-US" sz="1100">
                          <a:effectLst/>
                          <a:latin typeface="Calibri" panose="020F0502020204030204" pitchFamily="34" charset="0"/>
                        </a:rPr>
                        <a:t>Not Started</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921078996"/>
                  </a:ext>
                </a:extLst>
              </a:tr>
              <a:tr h="384048">
                <a:tc>
                  <a:txBody>
                    <a:bodyPr/>
                    <a:lstStyle/>
                    <a:p>
                      <a:pPr fontAlgn="b"/>
                      <a:r>
                        <a:rPr lang="en-US" sz="1100" b="1">
                          <a:effectLst/>
                          <a:latin typeface="Calibri" panose="020F0502020204030204" pitchFamily="34" charset="0"/>
                        </a:rPr>
                        <a:t>Monitoring and Controlling Phase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Wed 6/12/24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Mon 3/1/27</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709 days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$15,000.00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fontAlgn="b"/>
                      <a:r>
                        <a:rPr lang="en-US" sz="1100">
                          <a:effectLst/>
                          <a:latin typeface="Calibri" panose="020F0502020204030204" pitchFamily="34" charset="0"/>
                        </a:rPr>
                        <a:t>In Progress</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3084679296"/>
                  </a:ext>
                </a:extLst>
              </a:tr>
              <a:tr h="335115">
                <a:tc>
                  <a:txBody>
                    <a:bodyPr/>
                    <a:lstStyle/>
                    <a:p>
                      <a:pPr fontAlgn="b"/>
                      <a:r>
                        <a:rPr lang="en-US" sz="1100" b="1">
                          <a:effectLst/>
                          <a:latin typeface="Calibri" panose="020F0502020204030204" pitchFamily="34" charset="0"/>
                        </a:rPr>
                        <a:t>Project Closure Phase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fontAlgn="b"/>
                      <a:r>
                        <a:rPr lang="en-US" sz="1100">
                          <a:effectLst/>
                          <a:latin typeface="Calibri" panose="020F0502020204030204" pitchFamily="34" charset="0"/>
                        </a:rPr>
                        <a:t>Tue 3/28/28</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fontAlgn="b"/>
                      <a:r>
                        <a:rPr lang="en-US" sz="1100">
                          <a:effectLst/>
                          <a:latin typeface="Calibri" panose="020F0502020204030204" pitchFamily="34" charset="0"/>
                        </a:rPr>
                        <a:t>Thu 6/22/28</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fontAlgn="b"/>
                      <a:r>
                        <a:rPr lang="en-US" sz="1100">
                          <a:effectLst/>
                          <a:latin typeface="Calibri" panose="020F0502020204030204" pitchFamily="34" charset="0"/>
                        </a:rPr>
                        <a:t>63 days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fontAlgn="b"/>
                      <a:r>
                        <a:rPr lang="en-US" sz="1100">
                          <a:effectLst/>
                          <a:latin typeface="Calibri" panose="020F0502020204030204" pitchFamily="34" charset="0"/>
                        </a:rPr>
                        <a:t>$278,200.00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fontAlgn="b"/>
                      <a:r>
                        <a:rPr lang="en-US" sz="1100">
                          <a:effectLst/>
                          <a:latin typeface="Calibri" panose="020F0502020204030204" pitchFamily="34" charset="0"/>
                        </a:rPr>
                        <a:t>Not Started</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2804230489"/>
                  </a:ext>
                </a:extLst>
              </a:tr>
            </a:tbl>
          </a:graphicData>
        </a:graphic>
      </p:graphicFrame>
      <p:pic>
        <p:nvPicPr>
          <p:cNvPr id="5" name="Picture 4" descr="A diagram of a pie chart&#10;&#10;Description automatically generated">
            <a:extLst>
              <a:ext uri="{FF2B5EF4-FFF2-40B4-BE49-F238E27FC236}">
                <a16:creationId xmlns:a16="http://schemas.microsoft.com/office/drawing/2014/main" id="{0D75E4FE-B5AD-A076-8FEB-7AD103D468D0}"/>
              </a:ext>
            </a:extLst>
          </p:cNvPr>
          <p:cNvPicPr>
            <a:picLocks noChangeAspect="1"/>
          </p:cNvPicPr>
          <p:nvPr/>
        </p:nvPicPr>
        <p:blipFill>
          <a:blip r:embed="rId2"/>
          <a:stretch>
            <a:fillRect/>
          </a:stretch>
        </p:blipFill>
        <p:spPr>
          <a:xfrm>
            <a:off x="5633508" y="2718857"/>
            <a:ext cx="3164417" cy="2169585"/>
          </a:xfrm>
          <a:prstGeom prst="rect">
            <a:avLst/>
          </a:prstGeom>
        </p:spPr>
      </p:pic>
    </p:spTree>
    <p:extLst>
      <p:ext uri="{BB962C8B-B14F-4D97-AF65-F5344CB8AC3E}">
        <p14:creationId xmlns:p14="http://schemas.microsoft.com/office/powerpoint/2010/main" val="86987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5"/>
          <p:cNvSpPr txBox="1">
            <a:spLocks noGrp="1"/>
          </p:cNvSpPr>
          <p:nvPr>
            <p:ph type="title"/>
          </p:nvPr>
        </p:nvSpPr>
        <p:spPr>
          <a:xfrm>
            <a:off x="4087733" y="2255010"/>
            <a:ext cx="4778073" cy="16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a:t>Funding Requirements</a:t>
            </a:r>
            <a:endParaRPr sz="4400"/>
          </a:p>
        </p:txBody>
      </p:sp>
      <p:sp>
        <p:nvSpPr>
          <p:cNvPr id="664" name="Google Shape;664;p35"/>
          <p:cNvSpPr txBox="1">
            <a:spLocks noGrp="1"/>
          </p:cNvSpPr>
          <p:nvPr>
            <p:ph type="title" idx="2"/>
          </p:nvPr>
        </p:nvSpPr>
        <p:spPr>
          <a:xfrm>
            <a:off x="5100834" y="1230724"/>
            <a:ext cx="1250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665" name="Google Shape;665;p35"/>
          <p:cNvGrpSpPr/>
          <p:nvPr/>
        </p:nvGrpSpPr>
        <p:grpSpPr>
          <a:xfrm>
            <a:off x="-428365" y="1004154"/>
            <a:ext cx="5097518" cy="5138490"/>
            <a:chOff x="-428365" y="1004154"/>
            <a:chExt cx="5097518" cy="5138490"/>
          </a:xfrm>
        </p:grpSpPr>
        <p:sp>
          <p:nvSpPr>
            <p:cNvPr id="666" name="Google Shape;666;p35"/>
            <p:cNvSpPr/>
            <p:nvPr/>
          </p:nvSpPr>
          <p:spPr>
            <a:xfrm rot="159684">
              <a:off x="-383293" y="3970092"/>
              <a:ext cx="5007376" cy="2057407"/>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5"/>
            <p:cNvGrpSpPr/>
            <p:nvPr/>
          </p:nvGrpSpPr>
          <p:grpSpPr>
            <a:xfrm>
              <a:off x="671237" y="3328288"/>
              <a:ext cx="716676" cy="1123890"/>
              <a:chOff x="442219" y="2897626"/>
              <a:chExt cx="208417" cy="326839"/>
            </a:xfrm>
          </p:grpSpPr>
          <p:sp>
            <p:nvSpPr>
              <p:cNvPr id="668" name="Google Shape;668;p35"/>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5"/>
            <p:cNvGrpSpPr/>
            <p:nvPr/>
          </p:nvGrpSpPr>
          <p:grpSpPr>
            <a:xfrm>
              <a:off x="1378250" y="2202925"/>
              <a:ext cx="2709507" cy="2311950"/>
              <a:chOff x="1378250" y="2202925"/>
              <a:chExt cx="2709507" cy="2311950"/>
            </a:xfrm>
          </p:grpSpPr>
          <p:sp>
            <p:nvSpPr>
              <p:cNvPr id="674" name="Google Shape;674;p35"/>
              <p:cNvSpPr/>
              <p:nvPr/>
            </p:nvSpPr>
            <p:spPr>
              <a:xfrm>
                <a:off x="1787025" y="3892601"/>
                <a:ext cx="445831" cy="396061"/>
              </a:xfrm>
              <a:custGeom>
                <a:avLst/>
                <a:gdLst/>
                <a:ahLst/>
                <a:cxnLst/>
                <a:rect l="l" t="t" r="r" b="b"/>
                <a:pathLst>
                  <a:path w="4237" h="3764" extrusionOk="0">
                    <a:moveTo>
                      <a:pt x="1" y="1"/>
                    </a:moveTo>
                    <a:lnTo>
                      <a:pt x="1" y="3764"/>
                    </a:lnTo>
                    <a:lnTo>
                      <a:pt x="4236" y="3764"/>
                    </a:lnTo>
                    <a:lnTo>
                      <a:pt x="4236"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263518" y="3892601"/>
                <a:ext cx="447410" cy="396061"/>
              </a:xfrm>
              <a:custGeom>
                <a:avLst/>
                <a:gdLst/>
                <a:ahLst/>
                <a:cxnLst/>
                <a:rect l="l" t="t" r="r" b="b"/>
                <a:pathLst>
                  <a:path w="4252" h="3764" extrusionOk="0">
                    <a:moveTo>
                      <a:pt x="1" y="1"/>
                    </a:moveTo>
                    <a:lnTo>
                      <a:pt x="1" y="3764"/>
                    </a:lnTo>
                    <a:lnTo>
                      <a:pt x="4252" y="3764"/>
                    </a:lnTo>
                    <a:lnTo>
                      <a:pt x="4252"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480825" y="3257788"/>
                <a:ext cx="2542722" cy="1202492"/>
              </a:xfrm>
              <a:custGeom>
                <a:avLst/>
                <a:gdLst/>
                <a:ahLst/>
                <a:cxnLst/>
                <a:rect l="l" t="t" r="r" b="b"/>
                <a:pathLst>
                  <a:path w="24165" h="11428" extrusionOk="0">
                    <a:moveTo>
                      <a:pt x="1" y="0"/>
                    </a:moveTo>
                    <a:lnTo>
                      <a:pt x="1" y="11427"/>
                    </a:lnTo>
                    <a:lnTo>
                      <a:pt x="24165" y="11427"/>
                    </a:lnTo>
                    <a:lnTo>
                      <a:pt x="241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482403" y="3254527"/>
                <a:ext cx="2539565" cy="1205754"/>
              </a:xfrm>
              <a:custGeom>
                <a:avLst/>
                <a:gdLst/>
                <a:ahLst/>
                <a:cxnLst/>
                <a:rect l="l" t="t" r="r" b="b"/>
                <a:pathLst>
                  <a:path w="24135" h="11459" extrusionOk="0">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480804" y="3236989"/>
                <a:ext cx="2542727" cy="102648"/>
              </a:xfrm>
              <a:custGeom>
                <a:avLst/>
                <a:gdLst/>
                <a:ahLst/>
                <a:cxnLst/>
                <a:rect l="l" t="t" r="r" b="b"/>
                <a:pathLst>
                  <a:path w="24104" h="976" extrusionOk="0">
                    <a:moveTo>
                      <a:pt x="1" y="0"/>
                    </a:moveTo>
                    <a:lnTo>
                      <a:pt x="1" y="975"/>
                    </a:lnTo>
                    <a:lnTo>
                      <a:pt x="24104" y="975"/>
                    </a:lnTo>
                    <a:lnTo>
                      <a:pt x="241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2380169" y="4251728"/>
                <a:ext cx="766447" cy="234122"/>
              </a:xfrm>
              <a:custGeom>
                <a:avLst/>
                <a:gdLst/>
                <a:ahLst/>
                <a:cxnLst/>
                <a:rect l="l" t="t" r="r" b="b"/>
                <a:pathLst>
                  <a:path w="7284" h="2225" extrusionOk="0">
                    <a:moveTo>
                      <a:pt x="1" y="1"/>
                    </a:moveTo>
                    <a:lnTo>
                      <a:pt x="1" y="2225"/>
                    </a:lnTo>
                    <a:lnTo>
                      <a:pt x="7284" y="2225"/>
                    </a:lnTo>
                    <a:lnTo>
                      <a:pt x="7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378250" y="4460275"/>
                <a:ext cx="2709507" cy="54600"/>
              </a:xfrm>
              <a:custGeom>
                <a:avLst/>
                <a:gdLst/>
                <a:ahLst/>
                <a:cxnLst/>
                <a:rect l="l" t="t" r="r" b="b"/>
                <a:pathLst>
                  <a:path w="25095" h="519" extrusionOk="0">
                    <a:moveTo>
                      <a:pt x="0" y="0"/>
                    </a:moveTo>
                    <a:lnTo>
                      <a:pt x="0" y="518"/>
                    </a:lnTo>
                    <a:lnTo>
                      <a:pt x="25094" y="518"/>
                    </a:lnTo>
                    <a:lnTo>
                      <a:pt x="250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2548526" y="3443718"/>
                <a:ext cx="412160" cy="784019"/>
              </a:xfrm>
              <a:custGeom>
                <a:avLst/>
                <a:gdLst/>
                <a:ahLst/>
                <a:cxnLst/>
                <a:rect l="l" t="t" r="r" b="b"/>
                <a:pathLst>
                  <a:path w="3917" h="7451" extrusionOk="0">
                    <a:moveTo>
                      <a:pt x="1" y="1"/>
                    </a:moveTo>
                    <a:lnTo>
                      <a:pt x="1" y="7451"/>
                    </a:lnTo>
                    <a:lnTo>
                      <a:pt x="3916" y="7451"/>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2078809" y="2242909"/>
                <a:ext cx="170041" cy="213393"/>
              </a:xfrm>
              <a:custGeom>
                <a:avLst/>
                <a:gdLst/>
                <a:ahLst/>
                <a:cxnLst/>
                <a:rect l="l" t="t" r="r" b="b"/>
                <a:pathLst>
                  <a:path w="1616" h="2028" extrusionOk="0">
                    <a:moveTo>
                      <a:pt x="1" y="1"/>
                    </a:moveTo>
                    <a:lnTo>
                      <a:pt x="1" y="2027"/>
                    </a:lnTo>
                    <a:lnTo>
                      <a:pt x="1616" y="2027"/>
                    </a:lnTo>
                    <a:lnTo>
                      <a:pt x="1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1418322" y="2419264"/>
                <a:ext cx="2669411" cy="873880"/>
              </a:xfrm>
              <a:custGeom>
                <a:avLst/>
                <a:gdLst/>
                <a:ahLst/>
                <a:cxnLst/>
                <a:rect l="l" t="t" r="r" b="b"/>
                <a:pathLst>
                  <a:path w="25369" h="8305" extrusionOk="0">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01222" y="2210922"/>
                <a:ext cx="9786" cy="32093"/>
              </a:xfrm>
              <a:custGeom>
                <a:avLst/>
                <a:gdLst/>
                <a:ahLst/>
                <a:cxnLst/>
                <a:rect l="l" t="t" r="r" b="b"/>
                <a:pathLst>
                  <a:path w="93" h="305" extrusionOk="0">
                    <a:moveTo>
                      <a:pt x="1" y="0"/>
                    </a:moveTo>
                    <a:lnTo>
                      <a:pt x="1" y="305"/>
                    </a:lnTo>
                    <a:lnTo>
                      <a:pt x="92" y="305"/>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216652" y="2210922"/>
                <a:ext cx="11364" cy="32093"/>
              </a:xfrm>
              <a:custGeom>
                <a:avLst/>
                <a:gdLst/>
                <a:ahLst/>
                <a:cxnLst/>
                <a:rect l="l" t="t" r="r" b="b"/>
                <a:pathLst>
                  <a:path w="108" h="305" extrusionOk="0">
                    <a:moveTo>
                      <a:pt x="1" y="0"/>
                    </a:moveTo>
                    <a:lnTo>
                      <a:pt x="1" y="305"/>
                    </a:lnTo>
                    <a:lnTo>
                      <a:pt x="108" y="305"/>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078809" y="2202925"/>
                <a:ext cx="170041" cy="9681"/>
              </a:xfrm>
              <a:custGeom>
                <a:avLst/>
                <a:gdLst/>
                <a:ahLst/>
                <a:cxnLst/>
                <a:rect l="l" t="t" r="r" b="b"/>
                <a:pathLst>
                  <a:path w="1616" h="92" extrusionOk="0">
                    <a:moveTo>
                      <a:pt x="1" y="0"/>
                    </a:moveTo>
                    <a:lnTo>
                      <a:pt x="1" y="91"/>
                    </a:lnTo>
                    <a:lnTo>
                      <a:pt x="1616" y="91"/>
                    </a:lnTo>
                    <a:lnTo>
                      <a:pt x="16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1804702" y="3406890"/>
                <a:ext cx="415316" cy="487394"/>
              </a:xfrm>
              <a:custGeom>
                <a:avLst/>
                <a:gdLst/>
                <a:ahLst/>
                <a:cxnLst/>
                <a:rect l="l" t="t" r="r" b="b"/>
                <a:pathLst>
                  <a:path w="3947" h="4632" extrusionOk="0">
                    <a:moveTo>
                      <a:pt x="0" y="0"/>
                    </a:moveTo>
                    <a:lnTo>
                      <a:pt x="0" y="4632"/>
                    </a:lnTo>
                    <a:lnTo>
                      <a:pt x="3946" y="4632"/>
                    </a:lnTo>
                    <a:lnTo>
                      <a:pt x="39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804702" y="3408468"/>
                <a:ext cx="333558" cy="484238"/>
              </a:xfrm>
              <a:custGeom>
                <a:avLst/>
                <a:gdLst/>
                <a:ahLst/>
                <a:cxnLst/>
                <a:rect l="l" t="t" r="r" b="b"/>
                <a:pathLst>
                  <a:path w="3170" h="4602" extrusionOk="0">
                    <a:moveTo>
                      <a:pt x="1691" y="0"/>
                    </a:moveTo>
                    <a:lnTo>
                      <a:pt x="0" y="2926"/>
                    </a:lnTo>
                    <a:lnTo>
                      <a:pt x="0" y="4602"/>
                    </a:lnTo>
                    <a:lnTo>
                      <a:pt x="503" y="4602"/>
                    </a:lnTo>
                    <a:lnTo>
                      <a:pt x="3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953804" y="3432459"/>
                <a:ext cx="266215" cy="460247"/>
              </a:xfrm>
              <a:custGeom>
                <a:avLst/>
                <a:gdLst/>
                <a:ahLst/>
                <a:cxnLst/>
                <a:rect l="l" t="t" r="r" b="b"/>
                <a:pathLst>
                  <a:path w="2530" h="4374" extrusionOk="0">
                    <a:moveTo>
                      <a:pt x="2529" y="1"/>
                    </a:moveTo>
                    <a:lnTo>
                      <a:pt x="0" y="4374"/>
                    </a:lnTo>
                    <a:lnTo>
                      <a:pt x="1874"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273199" y="3445296"/>
                <a:ext cx="415316" cy="487500"/>
              </a:xfrm>
              <a:custGeom>
                <a:avLst/>
                <a:gdLst/>
                <a:ahLst/>
                <a:cxnLst/>
                <a:rect l="l" t="t" r="r" b="b"/>
                <a:pathLst>
                  <a:path w="3947" h="4633" extrusionOk="0">
                    <a:moveTo>
                      <a:pt x="0" y="1"/>
                    </a:moveTo>
                    <a:lnTo>
                      <a:pt x="0" y="4633"/>
                    </a:lnTo>
                    <a:lnTo>
                      <a:pt x="3946" y="4633"/>
                    </a:lnTo>
                    <a:lnTo>
                      <a:pt x="39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3273199" y="3445296"/>
                <a:ext cx="333558" cy="487500"/>
              </a:xfrm>
              <a:custGeom>
                <a:avLst/>
                <a:gdLst/>
                <a:ahLst/>
                <a:cxnLst/>
                <a:rect l="l" t="t" r="r" b="b"/>
                <a:pathLst>
                  <a:path w="3170" h="4633" extrusionOk="0">
                    <a:moveTo>
                      <a:pt x="1707" y="1"/>
                    </a:moveTo>
                    <a:lnTo>
                      <a:pt x="0" y="2957"/>
                    </a:lnTo>
                    <a:lnTo>
                      <a:pt x="0" y="4633"/>
                    </a:lnTo>
                    <a:lnTo>
                      <a:pt x="503" y="4633"/>
                    </a:lnTo>
                    <a:lnTo>
                      <a:pt x="31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422300" y="3472549"/>
                <a:ext cx="266215" cy="460247"/>
              </a:xfrm>
              <a:custGeom>
                <a:avLst/>
                <a:gdLst/>
                <a:ahLst/>
                <a:cxnLst/>
                <a:rect l="l" t="t" r="r" b="b"/>
                <a:pathLst>
                  <a:path w="2530" h="4374" extrusionOk="0">
                    <a:moveTo>
                      <a:pt x="2529" y="1"/>
                    </a:moveTo>
                    <a:lnTo>
                      <a:pt x="0" y="4374"/>
                    </a:lnTo>
                    <a:lnTo>
                      <a:pt x="1890"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771031" y="3373218"/>
                <a:ext cx="1947894" cy="591671"/>
              </a:xfrm>
              <a:custGeom>
                <a:avLst/>
                <a:gdLst/>
                <a:ahLst/>
                <a:cxnLst/>
                <a:rect l="l" t="t" r="r" b="b"/>
                <a:pathLst>
                  <a:path w="18512" h="5623" extrusionOk="0">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415524" y="4278981"/>
                <a:ext cx="675008" cy="235805"/>
              </a:xfrm>
              <a:custGeom>
                <a:avLst/>
                <a:gdLst/>
                <a:ahLst/>
                <a:cxnLst/>
                <a:rect l="l" t="t" r="r" b="b"/>
                <a:pathLst>
                  <a:path w="6415" h="2241" extrusionOk="0">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415524" y="4322228"/>
                <a:ext cx="675008" cy="89966"/>
              </a:xfrm>
              <a:custGeom>
                <a:avLst/>
                <a:gdLst/>
                <a:ahLst/>
                <a:cxnLst/>
                <a:rect l="l" t="t" r="r" b="b"/>
                <a:pathLst>
                  <a:path w="6415" h="855" extrusionOk="0">
                    <a:moveTo>
                      <a:pt x="610" y="1"/>
                    </a:moveTo>
                    <a:lnTo>
                      <a:pt x="0" y="854"/>
                    </a:lnTo>
                    <a:lnTo>
                      <a:pt x="6414" y="854"/>
                    </a:lnTo>
                    <a:lnTo>
                      <a:pt x="58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484445" y="4229315"/>
                <a:ext cx="540322" cy="49771"/>
              </a:xfrm>
              <a:custGeom>
                <a:avLst/>
                <a:gdLst/>
                <a:ahLst/>
                <a:cxnLst/>
                <a:rect l="l" t="t" r="r" b="b"/>
                <a:pathLst>
                  <a:path w="5135" h="473" extrusionOk="0">
                    <a:moveTo>
                      <a:pt x="366" y="0"/>
                    </a:moveTo>
                    <a:lnTo>
                      <a:pt x="0" y="473"/>
                    </a:lnTo>
                    <a:lnTo>
                      <a:pt x="5135" y="473"/>
                    </a:lnTo>
                    <a:lnTo>
                      <a:pt x="47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5"/>
              <p:cNvGrpSpPr/>
              <p:nvPr/>
            </p:nvGrpSpPr>
            <p:grpSpPr>
              <a:xfrm>
                <a:off x="3131026" y="2563567"/>
                <a:ext cx="557488" cy="529216"/>
                <a:chOff x="1115825" y="2669150"/>
                <a:chExt cx="162123" cy="153901"/>
              </a:xfrm>
            </p:grpSpPr>
            <p:sp>
              <p:nvSpPr>
                <p:cNvPr id="701" name="Google Shape;701;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5"/>
              <p:cNvGrpSpPr/>
              <p:nvPr/>
            </p:nvGrpSpPr>
            <p:grpSpPr>
              <a:xfrm>
                <a:off x="2614537" y="2563567"/>
                <a:ext cx="557488" cy="529216"/>
                <a:chOff x="1115825" y="2669150"/>
                <a:chExt cx="162123" cy="153901"/>
              </a:xfrm>
            </p:grpSpPr>
            <p:sp>
              <p:nvSpPr>
                <p:cNvPr id="707" name="Google Shape;707;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35"/>
            <p:cNvGrpSpPr/>
            <p:nvPr/>
          </p:nvGrpSpPr>
          <p:grpSpPr>
            <a:xfrm>
              <a:off x="462444" y="1004154"/>
              <a:ext cx="1308219" cy="1191327"/>
              <a:chOff x="6120293" y="888797"/>
              <a:chExt cx="1031312" cy="939236"/>
            </a:xfrm>
          </p:grpSpPr>
          <p:sp>
            <p:nvSpPr>
              <p:cNvPr id="713" name="Google Shape;713;p35"/>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6" name="Google Shape;716;p35"/>
          <p:cNvSpPr/>
          <p:nvPr/>
        </p:nvSpPr>
        <p:spPr>
          <a:xfrm>
            <a:off x="8062285" y="5918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3669708" y="19035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491886"/>
      </p:ext>
    </p:extLst>
  </p:cSld>
  <p:clrMapOvr>
    <a:masterClrMapping/>
  </p:clrMapOvr>
</p:sld>
</file>

<file path=ppt/theme/theme1.xml><?xml version="1.0" encoding="utf-8"?>
<a:theme xmlns:a="http://schemas.openxmlformats.org/drawingml/2006/main" name="Solar Power Meeting by Slidesgo">
  <a:themeElements>
    <a:clrScheme name="Simple Light">
      <a:dk1>
        <a:srgbClr val="0E101C"/>
      </a:dk1>
      <a:lt1>
        <a:srgbClr val="FFFADF"/>
      </a:lt1>
      <a:dk2>
        <a:srgbClr val="D0D861"/>
      </a:dk2>
      <a:lt2>
        <a:srgbClr val="A3B700"/>
      </a:lt2>
      <a:accent1>
        <a:srgbClr val="FFF140"/>
      </a:accent1>
      <a:accent2>
        <a:srgbClr val="A9DCFF"/>
      </a:accent2>
      <a:accent3>
        <a:srgbClr val="8E88FF"/>
      </a:accent3>
      <a:accent4>
        <a:srgbClr val="034381"/>
      </a:accent4>
      <a:accent5>
        <a:srgbClr val="4E4E50"/>
      </a:accent5>
      <a:accent6>
        <a:srgbClr val="FFFFFF"/>
      </a:accent6>
      <a:hlink>
        <a:srgbClr val="0E10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30</TotalTime>
  <Words>865</Words>
  <Application>Microsoft Office PowerPoint</Application>
  <PresentationFormat>On-screen Show (16:9)</PresentationFormat>
  <Paragraphs>254</Paragraphs>
  <Slides>32</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Proxima Nova Semibold</vt:lpstr>
      <vt:lpstr>Lexend Deca</vt:lpstr>
      <vt:lpstr>Arial</vt:lpstr>
      <vt:lpstr>Nunito Light</vt:lpstr>
      <vt:lpstr>Calibri</vt:lpstr>
      <vt:lpstr>Söhne</vt:lpstr>
      <vt:lpstr>Epilogue</vt:lpstr>
      <vt:lpstr>Aptos Narrow</vt:lpstr>
      <vt:lpstr>PT Sans</vt:lpstr>
      <vt:lpstr>Proxima Nova</vt:lpstr>
      <vt:lpstr>Solar Power Meeting by Slidesgo</vt:lpstr>
      <vt:lpstr>Slidesgo Final Pages</vt:lpstr>
      <vt:lpstr>BrightSource: Challenges and Prospects for a Concentrated Solar Power Plant</vt:lpstr>
      <vt:lpstr>Team 2</vt:lpstr>
      <vt:lpstr>Table of Contents</vt:lpstr>
      <vt:lpstr>Executive Summary</vt:lpstr>
      <vt:lpstr>Executive Summary</vt:lpstr>
      <vt:lpstr>Project Cost &amp; Schedule Baseline</vt:lpstr>
      <vt:lpstr>BrightSource's Work Breakdown Structure</vt:lpstr>
      <vt:lpstr>PowerPoint Presentation</vt:lpstr>
      <vt:lpstr>Funding Requirements</vt:lpstr>
      <vt:lpstr>Funding</vt:lpstr>
      <vt:lpstr>$1.6 Billion</vt:lpstr>
      <vt:lpstr>Funding Schedule</vt:lpstr>
      <vt:lpstr>Ivanpah Concentrated Solar Power Plant</vt:lpstr>
      <vt:lpstr>Environmental Stewardship</vt:lpstr>
      <vt:lpstr>Project Phases</vt:lpstr>
      <vt:lpstr>Simulated project performance data analysis (Earned Value Analysis)  </vt:lpstr>
      <vt:lpstr>Schedule</vt:lpstr>
      <vt:lpstr>PowerPoint Presentation</vt:lpstr>
      <vt:lpstr>PowerPoint Presentation</vt:lpstr>
      <vt:lpstr>PowerPoint Presentation</vt:lpstr>
      <vt:lpstr>Cost</vt:lpstr>
      <vt:lpstr>PowerPoint Presentation</vt:lpstr>
      <vt:lpstr>PowerPoint Presentation</vt:lpstr>
      <vt:lpstr>PowerPoint Presentation</vt:lpstr>
      <vt:lpstr>PowerPoint Presentation</vt:lpstr>
      <vt:lpstr>Lessons Learned</vt:lpstr>
      <vt:lpstr>Lesson Learnt  </vt:lpstr>
      <vt:lpstr>Lesson Learnt  </vt:lpstr>
      <vt:lpstr>Lesson Learnt  </vt:lpstr>
      <vt:lpstr>Conclusion</vt:lpstr>
      <vt:lpstr>The Ivanpah Solar Electric Generating System project, scheduled from May 23, 2024, to June 22, 2028, has achieved 4% completion against a planned budget of $1.97 billion.   The initiation phase, including stakeholder identification, is progressing smoothly. Project scope has been defined, the Work Breakdown Structure (WBS) created, and comprehensive cost estimation, budgeting, and scheduling have been conducted, supported by Earned Value Management (EVM) analysis.   Cost management indicates a slight variance under budget, demonstrating need for financial oversight. Looking ahead, prioritizing timely execution of critical tasks and strict adherence to project milestones will be crucial for meeting project timelines and budgetary goals.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BrightSource: Challenges and Prospects for a Concentrated Solar Power Plant</dc:title>
  <dc:creator>Pradnya Musale</dc:creator>
  <cp:lastModifiedBy>Apurva Sudhir Patil</cp:lastModifiedBy>
  <cp:revision>5</cp:revision>
  <dcterms:modified xsi:type="dcterms:W3CDTF">2024-06-28T01:23:02Z</dcterms:modified>
</cp:coreProperties>
</file>